
<file path=[Content_Types].xml><?xml version="1.0" encoding="utf-8"?>
<Types xmlns="http://schemas.openxmlformats.org/package/2006/content-types">
  <Override PartName="/ppt/viewProps.xml" ContentType="application/vnd.openxmlformats-officedocument.presentationml.viewProps+xml"/>
  <Override PartName="/ppt/presProps.xml" ContentType="application/vnd.openxmlformats-officedocument.presentationml.presProps+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Slides/notesSlide9.xml" ContentType="application/vnd.openxmlformats-officedocument.presentationml.notesSlide+xml"/>
  <Override PartName="/ppt/slides/slide9.xml" ContentType="application/vnd.openxmlformats-officedocument.presentationml.slide+xml"/>
  <Override PartName="/ppt/slides/slide10.xml" ContentType="application/vnd.openxmlformats-officedocument.presentationml.slide+xml"/>
  <Override PartName="/ppt/notesSlides/notesSlide11.xml" ContentType="application/vnd.openxmlformats-officedocument.presentationml.notesSlide+xml"/>
  <Override PartName="/ppt/slides/slide11.xml" ContentType="application/vnd.openxmlformats-officedocument.presentationml.slide+xml"/>
  <Override PartName="/ppt/notesSlides/notesSlide12.xml" ContentType="application/vnd.openxmlformats-officedocument.presentationml.notes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Default Extension="package" ContentType="application/vnd.openxmlformats-officedocument.package"/>
  <Default Extension="rels" ContentType="application/vnd.openxmlformats-package.relationships+xml"/>
  <Default Extension="xml" ContentType="application/xml"/>
  <Default Extension="jpeg" ContentType="image/jpeg"/>
  <Default Extension="jpg" ContentType="image/jpeg"/>
  <Default Extension="png" ContentType="image/png"/>
  <Default Extension="wmf" ContentType="image/x-wmf"/>
  <Default Extension="gif" ContentType="image/gif"/>
  <Default Extension="bmp" ContentType="image/png"/>
  <Default Extension="tif" ContentType="image/tiff"/>
  <Default Extension="tiff" ContentType="image/tiff"/>
  <Default Extension="emf" ContentType="image/x-emf"/>
  <Default Extension="xlsx" ContentType="application/vnd.openxmlformats-officedocument.spreadsheetml.sheet"/>
  <Default Extension="xls" ContentType="application/vnd.ms-excel"/>
  <Default Extension="doc" ContentType="application/msword"/>
  <Default Extension="vml" ContentType="application/vnd.openxmlformats-officedocument.vmlDrawing"/>
  <Default Extension="bin" ContentType="application/vnd.openxmlformats-officedocument.oleObject"/>
  <Default Extension="wav" ContentType="audio/wav"/>
  <Default Extension="pdf" ContentType="application/pdf"/>
  <Default Extension="pict" ContentType="image/pict"/>
</Types>
</file>

<file path=_rels/.rels><?xml version="1.0" encoding="UTF-8"?>
<Relationships xmlns="http://schemas.openxmlformats.org/package/2006/relationships"><Relationship Target="ppt/presentation.xml" Type="http://schemas.openxmlformats.org/officeDocument/2006/relationships/officeDocument" Id="rId1"/><Relationship Target="docProps/core.xml" Type="http://schemas.openxmlformats.org/package/2006/relationships/metadata/core-properties" Id="rId2"/><Relationship Target="docProps/app.xml" Type="http://schemas.openxmlformats.org/officeDocument/2006/relationships/extended-properties" Id="rId3"/></Relationships>

</file>

<file path=ppt/presentation.xml><?xml version="1.0" encoding="utf-8"?>
<p:presentation xmlns:a="http://schemas.openxmlformats.org/drawingml/2006/main" xmlns:r="http://schemas.openxmlformats.org/officeDocument/2006/relationships" xmlns:p="http://schemas.openxmlformats.org/presentationml/2006/main" saveSubsetFonts="1" firstSlideNum="1">
  <p:sldMasterIdLst>
    <p:sldMasterId id="2147483649"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12192000" cy="6858000" type="custom"/>
  <p:notesSz cx="6858000" cy="9144000"/>
  <p:defaultTextStyle>
    <a:defPPr>
      <a:defRPr lang="ko-KR"/>
    </a:defPPr>
    <a:lvl1pPr algn="l" marL="0" defTabSz="914400" latinLnBrk="1">
      <a:defRPr sz="1800" kern="1200">
        <a:solidFill>
          <a:schemeClr val="tx1"/>
        </a:solidFill>
        <a:latin typeface="+mn-lt"/>
        <a:ea typeface="+mn-ea"/>
        <a:cs typeface="+mn-cs"/>
      </a:defRPr>
    </a:lvl1pPr>
    <a:lvl2pPr algn="l" marL="457200" defTabSz="914400" latinLnBrk="1">
      <a:defRPr sz="1800" kern="1200">
        <a:solidFill>
          <a:schemeClr val="tx1"/>
        </a:solidFill>
        <a:latin typeface="+mn-lt"/>
        <a:ea typeface="+mn-ea"/>
        <a:cs typeface="+mn-cs"/>
      </a:defRPr>
    </a:lvl2pPr>
    <a:lvl3pPr algn="l" marL="914400" defTabSz="914400" latinLnBrk="1">
      <a:defRPr sz="1800" kern="1200">
        <a:solidFill>
          <a:schemeClr val="tx1"/>
        </a:solidFill>
        <a:latin typeface="+mn-lt"/>
        <a:ea typeface="+mn-ea"/>
        <a:cs typeface="+mn-cs"/>
      </a:defRPr>
    </a:lvl3pPr>
    <a:lvl4pPr algn="l" marL="1371600" defTabSz="914400" latinLnBrk="1">
      <a:defRPr sz="1800" kern="1200">
        <a:solidFill>
          <a:schemeClr val="tx1"/>
        </a:solidFill>
        <a:latin typeface="+mn-lt"/>
        <a:ea typeface="+mn-ea"/>
        <a:cs typeface="+mn-cs"/>
      </a:defRPr>
    </a:lvl4pPr>
    <a:lvl5pPr algn="l" marL="1828800" defTabSz="914400" latinLnBrk="1">
      <a:defRPr sz="1800" kern="1200">
        <a:solidFill>
          <a:schemeClr val="tx1"/>
        </a:solidFill>
        <a:latin typeface="+mn-lt"/>
        <a:ea typeface="+mn-ea"/>
        <a:cs typeface="+mn-cs"/>
      </a:defRPr>
    </a:lvl5pPr>
    <a:lvl6pPr algn="l" marL="2286000" defTabSz="914400" latinLnBrk="1">
      <a:defRPr sz="1800" kern="1200">
        <a:solidFill>
          <a:schemeClr val="tx1"/>
        </a:solidFill>
        <a:latin typeface="+mn-lt"/>
        <a:ea typeface="+mn-ea"/>
        <a:cs typeface="+mn-cs"/>
      </a:defRPr>
    </a:lvl6pPr>
    <a:lvl7pPr algn="l" marL="2743200" defTabSz="914400" latinLnBrk="1">
      <a:defRPr sz="1800" kern="1200">
        <a:solidFill>
          <a:schemeClr val="tx1"/>
        </a:solidFill>
        <a:latin typeface="+mn-lt"/>
        <a:ea typeface="+mn-ea"/>
        <a:cs typeface="+mn-cs"/>
      </a:defRPr>
    </a:lvl7pPr>
    <a:lvl8pPr algn="l" marL="3200400" defTabSz="914400" latinLnBrk="1">
      <a:defRPr sz="1800" kern="1200">
        <a:solidFill>
          <a:schemeClr val="tx1"/>
        </a:solidFill>
        <a:latin typeface="+mn-lt"/>
        <a:ea typeface="+mn-ea"/>
        <a:cs typeface="+mn-cs"/>
      </a:defRPr>
    </a:lvl8pPr>
    <a:lvl9pPr algn="l" marL="3657600" defTabSz="914400" latinLnBrk="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3" d="100"/>
          <a:sy n="103" d="100"/>
        </p:scale>
        <p:origin x="-30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Relationships xmlns="http://schemas.openxmlformats.org/package/2006/relationships"><Relationship Id="rId2" Type="http://schemas.openxmlformats.org/officeDocument/2006/relationships/notesMaster" Target="notesMasters/notesMaster1.xml"/><Relationship Id="rId28" Type="http://schemas.openxmlformats.org/officeDocument/2006/relationships/presProps" Target="presProps.xml"/><Relationship Id="rId1" Type="http://schemas.openxmlformats.org/officeDocument/2006/relationships/slideMaster" Target="slideMasters/slideMaster1.xml"/><Relationship Id="rId3" Type="http://schemas.openxmlformats.org/officeDocument/2006/relationships/slide" Target="slides/slide1.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4" Type="http://schemas.openxmlformats.org/officeDocument/2006/relationships/slide" Target="slides/slide2.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30" Type="http://schemas.openxmlformats.org/officeDocument/2006/relationships/tableStyles" Target="tableStyles.xml"/><Relationship Id="rId31" Type="http://schemas.openxmlformats.org/officeDocument/2006/relationships/theme" Target="theme/theme1.xml"/><Relationship Id="rId29" Type="http://schemas.openxmlformats.org/officeDocument/2006/relationships/viewProps" Target="viewProps.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8FE071-55C5-45B4-89AB-C2C58DB3D4C5}" type="datetimeFigureOut">
              <a:rPr lang="ko-KR" altLang="en-US" smtClean="0"/>
              <a:pPr/>
              <a:t>2011-12-29</a:t>
            </a:fld>
            <a:endParaRPr lang="ko-KR" altLang="en-US"/>
          </a:p>
        </p:txBody>
      </p:sp>
      <p:sp>
        <p:nvSpPr>
          <p:cNvPr id="4" name=""/>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smtClean="0"/>
              <a:t/>
            </a:r>
          </a:p>
          <a:p>
            <a:pPr lvl="1"/>
            <a:r>
              <a:rPr lang="ko-KR" altLang="en-US" smtClean="0"/>
              <a:t/>
            </a:r>
          </a:p>
          <a:p>
            <a:pPr lvl="2"/>
            <a:r>
              <a:rPr lang="ko-KR" altLang="en-US" smtClean="0"/>
              <a:t/>
            </a:r>
          </a:p>
          <a:p>
            <a:pPr lvl="3"/>
            <a:r>
              <a:rPr lang="ko-KR" altLang="en-US" smtClean="0"/>
              <a:t/>
            </a:r>
          </a:p>
          <a:p>
            <a:pPr lvl="4"/>
            <a:r>
              <a:rPr lang="ko-KR" altLang="en-US" smtClean="0"/>
              <a:t/>
            </a:r>
            <a:endParaRPr lang="ko-KR" altLang="en-US"/>
          </a:p>
        </p:txBody>
      </p:sp>
      <p:sp>
        <p:nvSpPr>
          <p:cNvPr id="6" name=""/>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8F48EC-CFEA-40F0-A61D-562E412ED091}"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1.xml.rels><?xml version='1.0' encoding='UTF-8' standalone='yes'?><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p:cNvSpPr>
            <a:spLocks noGrp="1" noRot="1" noChangeAspect="1"/>
          </p:cNvSpPr>
          <p:nvPr>
            <p:ph type="sldImg"/>
          </p:nvPr>
        </p:nvSpPr>
        <p:spPr/>
      </p:sp>
      <p:sp>
        <p:nvSpPr>
          <p:cNvPr id="3" name=""/>
          <p:cNvSpPr>
            <a:spLocks noGrp="1"/>
          </p:cNvSpPr>
          <p:nvPr>
            <p:ph type="body" idx="1"/>
          </p:nvPr>
        </p:nvSpPr>
        <p:spPr/>
        <p:txBody>
          <a:bodyPr>
            <a:normAutofit/>
          </a:bodyPr>
          <a:lstStyle/>
          <a:p>
            <a:r>
              <a:rPr lang="ko-KR" altLang="en-US" dirty="0" smtClean="0"/>
              <a:t>공공 자전거 이용 건수는 20대가 가장 많은 것을 보아, 20대가 코로나의 영향을 가장 크게 받을 것이라고 추측한다</a:t>
            </a:r>
            <a:endParaRPr lang="ko-KR" altLang="en-US"/>
          </a:p>
        </p:txBody>
      </p:sp>
      <p:sp>
        <p:nvSpPr>
          <p:cNvPr id="4" name=""/>
          <p:cNvSpPr>
            <a:spLocks noGrp="1"/>
          </p:cNvSpPr>
          <p:nvPr>
            <p:ph type="sldNum" sz="quarter" idx="10"/>
          </p:nvPr>
        </p:nvSpPr>
        <p:spPr/>
        <p:txBody>
          <a:bodyPr/>
          <a:lstStyle/>
          <a:p>
            <a:fld id="{318F48EC-CFEA-40F0-A61D-562E412ED091}" type="slidenum">
              <a:rPr lang="ko-KR" altLang="en-US" smtClean="0"/>
              <a:pPr/>
              <a:t>3</a:t>
            </a:fld>
            <a:endParaRPr lang="ko-KR"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p:cNvSpPr>
            <a:spLocks noGrp="1" noRot="1" noChangeAspect="1"/>
          </p:cNvSpPr>
          <p:nvPr>
            <p:ph type="sldImg"/>
          </p:nvPr>
        </p:nvSpPr>
        <p:spPr/>
      </p:sp>
      <p:sp>
        <p:nvSpPr>
          <p:cNvPr id="3" name=""/>
          <p:cNvSpPr>
            <a:spLocks noGrp="1"/>
          </p:cNvSpPr>
          <p:nvPr>
            <p:ph type="body" idx="1"/>
          </p:nvPr>
        </p:nvSpPr>
        <p:spPr/>
        <p:txBody>
          <a:bodyPr>
            <a:normAutofit/>
          </a:bodyPr>
          <a:lstStyle/>
          <a:p>
            <a:r>
              <a:rPr lang="ko-KR" altLang="en-US" dirty="0" smtClean="0"/>
              <a:t>분석결과, 2020년 8월 이용건수가 급격히 감소할 당시 20대의 이용건수 감소율&gt;30대의 이용건수 감소율
즉, 따릉이 이용자중 20대가 코로나의 영향을 가장 많이 받았다고 할 수 있다. 
</a:t>
            </a:r>
            <a:endParaRPr lang="ko-KR" altLang="en-US"/>
          </a:p>
        </p:txBody>
      </p:sp>
      <p:sp>
        <p:nvSpPr>
          <p:cNvPr id="4" name=""/>
          <p:cNvSpPr>
            <a:spLocks noGrp="1"/>
          </p:cNvSpPr>
          <p:nvPr>
            <p:ph type="sldNum" sz="quarter" idx="10"/>
          </p:nvPr>
        </p:nvSpPr>
        <p:spPr/>
        <p:txBody>
          <a:bodyPr/>
          <a:lstStyle/>
          <a:p>
            <a:fld id="{318F48EC-CFEA-40F0-A61D-562E412ED091}" type="slidenum">
              <a:rPr lang="ko-KR" altLang="en-US" smtClean="0"/>
              <a:pPr/>
              <a:t>3</a:t>
            </a:fld>
            <a:endParaRPr lang="ko-KR"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p:cNvSpPr>
            <a:spLocks noGrp="1" noRot="1" noChangeAspect="1"/>
          </p:cNvSpPr>
          <p:nvPr>
            <p:ph type="sldImg"/>
          </p:nvPr>
        </p:nvSpPr>
        <p:spPr/>
      </p:sp>
      <p:sp>
        <p:nvSpPr>
          <p:cNvPr id="3" name=""/>
          <p:cNvSpPr>
            <a:spLocks noGrp="1"/>
          </p:cNvSpPr>
          <p:nvPr>
            <p:ph type="body" idx="1"/>
          </p:nvPr>
        </p:nvSpPr>
        <p:spPr/>
        <p:txBody>
          <a:bodyPr>
            <a:normAutofit/>
          </a:bodyPr>
          <a:lstStyle/>
          <a:p>
            <a:r>
              <a:rPr lang="ko-KR" altLang="en-US" dirty="0" smtClean="0"/>
              <a:t>년도 표현이 다르게 나온 부분 =&gt; 수정 가능 ???
작년대비 증가폭이 감소하다 못해 이용건수가 감소한 경우에 대해 자세히 보자. 
코로나 이전의 2019년 그래프의 양상과 다르게 코로나 발생 이후인 2020년의 그래프에서 용건수가 현저히 적은 것으로 보아,
‘사회적 거리두기’ 시행으로  공공 자전거 이용이 감소한 것으로 판단
</a:t>
            </a:r>
            <a:endParaRPr lang="ko-KR" altLang="en-US"/>
          </a:p>
        </p:txBody>
      </p:sp>
      <p:sp>
        <p:nvSpPr>
          <p:cNvPr id="4" name=""/>
          <p:cNvSpPr>
            <a:spLocks noGrp="1"/>
          </p:cNvSpPr>
          <p:nvPr>
            <p:ph type="sldNum" sz="quarter" idx="10"/>
          </p:nvPr>
        </p:nvSpPr>
        <p:spPr/>
        <p:txBody>
          <a:bodyPr/>
          <a:lstStyle/>
          <a:p>
            <a:fld id="{318F48EC-CFEA-40F0-A61D-562E412ED091}" type="slidenum">
              <a:rPr lang="ko-KR" altLang="en-US" smtClean="0"/>
              <a:pPr/>
              <a:t>3</a:t>
            </a:fld>
            <a:endParaRPr lang="ko-KR" altLang="en-US"/>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
        <p:nvSpPr>
          <p:cNvPr id="3" name="layout1_shape1"/>
          <p:cNvSpPr/>
          <p:nvPr>
            <p:ph type="ctrTitle"/>
          </p:nvPr>
        </p:nvSpPr>
        <p:spPr>
          <a:xfrm>
            <a:off x="1524000" y="1122363"/>
            <a:ext cx="9144000" cy="2387600"/>
          </a:xfrm>
          <a:prstGeom prst="rect">
            <a:avLst/>
          </a:prstGeom>
        </p:spPr>
        <p:txBody>
          <a:bodyPr anchor="b"/>
          <a:lstStyle>
            <a:lvl1pPr algn="ctr">
              <a:defRPr sz="6000"/>
            </a:lvl1pPr>
          </a:lstStyle>
          <a:p>
            <a:pPr/>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layout1_shape2"/>
          <p:cNvSpPr/>
          <p:nvPr>
            <p:ph type="subTitle" idx="1"/>
          </p:nvPr>
        </p:nvSpPr>
        <p:spPr>
          <a:xfrm>
            <a:off x="1524000" y="3602038"/>
            <a:ext cx="9144000" cy="1655762"/>
          </a:xfrm>
          <a:prstGeom prst="rect">
            <a:avLst/>
          </a:prstGeom>
        </p:spPr>
        <p:txBody>
          <a:bodyPr/>
          <a:lstStyle>
            <a:lvl1pPr algn="ctr" marL="0" indent="0">
              <a:buNone/>
              <a:defRPr sz="2400"/>
            </a:lvl1pPr>
            <a:lvl2pPr algn="ctr" marL="457200" indent="0">
              <a:buNone/>
              <a:defRPr sz="2000"/>
            </a:lvl2pPr>
            <a:lvl3pPr algn="ctr" marL="914400" indent="0">
              <a:buNone/>
              <a:defRPr sz="1800"/>
            </a:lvl3pPr>
            <a:lvl4pPr algn="ctr" marL="1371600" indent="0">
              <a:buNone/>
              <a:defRPr sz="1600"/>
            </a:lvl4pPr>
            <a:lvl5pPr algn="ctr" marL="1828800" indent="0">
              <a:buNone/>
              <a:defRPr sz="1600"/>
            </a:lvl5pPr>
            <a:lvl6pPr algn="ctr" marL="2286000" indent="0">
              <a:buNone/>
              <a:defRPr sz="1600"/>
            </a:lvl6pPr>
            <a:lvl7pPr algn="ctr" marL="2743200" indent="0">
              <a:buNone/>
              <a:defRPr sz="1600"/>
            </a:lvl7pPr>
            <a:lvl8pPr algn="ctr" marL="3200400" indent="0">
              <a:buNone/>
              <a:defRPr sz="1600"/>
            </a:lvl8pPr>
            <a:lvl9pPr algn="ctr" marL="3657600" indent="0">
              <a:buNone/>
              <a:defRPr sz="1600"/>
            </a:lvl9pPr>
          </a:lstStyle>
          <a:p>
            <a:pPr/>
            <a:r>
              <a:rPr lang="ko-KR" altLang="en-US"/>
              <a:t>클릭하여</a:t>
            </a:r>
            <a:r>
              <a:rPr lang="en-US" altLang="en-US"/>
              <a:t> </a:t>
            </a:r>
            <a:r>
              <a:rPr lang="ko-KR" altLang="en-US"/>
              <a:t>마스터</a:t>
            </a:r>
            <a:r>
              <a:rPr lang="en-US" altLang="en-US"/>
              <a:t> </a:t>
            </a:r>
            <a:r>
              <a:rPr lang="ko-KR" altLang="en-US"/>
              <a:t>부제목</a:t>
            </a:r>
            <a:r>
              <a:rPr lang="en-US" altLang="en-US"/>
              <a:t> </a:t>
            </a:r>
            <a:r>
              <a:rPr lang="ko-KR" altLang="en-US"/>
              <a:t>스타일</a:t>
            </a:r>
            <a:r>
              <a:rPr lang="en-US" altLang="en-US"/>
              <a:t> </a:t>
            </a:r>
            <a:r>
              <a:rPr lang="ko-KR" altLang="en-US"/>
              <a:t>편집</a:t>
            </a:r>
          </a:p>
        </p:txBody>
      </p:sp>
      <p:sp>
        <p:nvSpPr>
          <p:cNvPr id="5" name="layout1_shape3"/>
          <p:cNvSpPr/>
          <p:nvPr>
            <p:ph type="dt" sz="half" idx="10"/>
          </p:nvPr>
        </p:nvSpPr>
        <p:spPr>
          <a:prstGeom prst="rect">
            <a:avLst/>
          </a:prstGeom>
        </p:spPr>
        <p:txBody>
          <a:bodyPr/>
          <a:lstStyle/>
          <a:p>
            <a:pPr/>
            <a:fld type="datetimeFigureOut" id="{FB30EDBD-1C2D-4C1E-B459-B60219FAB484}">
              <a:rPr lang="en-US"/>
              <a:t>10/7/2021</a:t>
            </a:fld>
            <a:endParaRPr/>
          </a:p>
        </p:txBody>
      </p:sp>
      <p:sp>
        <p:nvSpPr>
          <p:cNvPr id="6" name="layout1_shape4"/>
          <p:cNvSpPr/>
          <p:nvPr>
            <p:ph type="ftr" sz="quarter" idx="11"/>
          </p:nvPr>
        </p:nvSpPr>
        <p:spPr>
          <a:prstGeom prst="rect">
            <a:avLst/>
          </a:prstGeom>
        </p:spPr>
        <p:txBody>
          <a:bodyPr/>
          <a:lstStyle/>
          <a:p>
            <a:pPr/>
            <a:endParaRPr/>
          </a:p>
        </p:txBody>
      </p:sp>
      <p:sp>
        <p:nvSpPr>
          <p:cNvPr id="7" name="layout1_shape5"/>
          <p:cNvSpPr/>
          <p:nvPr>
            <p:ph type="sldNum" sz="quarter" idx="12"/>
          </p:nvPr>
        </p:nvSpPr>
        <p:spPr>
          <a:prstGeom prst="rect">
            <a:avLst/>
          </a:prstGeom>
        </p:spPr>
        <p:txBody>
          <a:bodyPr/>
          <a:lstStyle/>
          <a:p>
            <a:pPr/>
            <a:fld type="slidenum" id="{4BEDD84E-25D4-4983-8AA1-2863C96F08D9}">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p:spTree>
      <p:nvGrpSpPr>
        <p:cNvPr id="1" name=""/>
        <p:cNvGrpSpPr/>
        <p:nvPr/>
      </p:nvGrpSpPr>
      <p:grpSpPr>
        <a:xfrm>
          <a:off x="0" y="0"/>
          <a:ext cx="0" cy="0"/>
          <a:chOff x="0" y="0"/>
          <a:chExt cx="0" cy="0"/>
        </a:xfrm>
      </p:grpSpPr>
      <p:sp>
        <p:nvSpPr>
          <p:cNvPr id="3" name="layout10_shape1"/>
          <p:cNvSpPr/>
          <p:nvPr>
            <p:ph type="title"/>
          </p:nvPr>
        </p:nvSpPr>
        <p:spPr>
          <a:prstGeom prst="rect">
            <a:avLst/>
          </a:prstGeom>
        </p:spPr>
        <p:txBody>
          <a:bodyPr/>
          <a:lstStyle/>
          <a:p>
            <a:pPr/>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layout10_shape2"/>
          <p:cNvSpPr/>
          <p:nvPr>
            <p:ph type="body" idx="1"/>
          </p:nvPr>
        </p:nvSpPr>
        <p:spPr>
          <a:prstGeom prst="rect">
            <a:avLst/>
          </a:prstGeom>
        </p:spPr>
        <p:txBody>
          <a:bodyPr vert="eaVert"/>
          <a:lstStyle/>
          <a:p>
            <a:pPr lvl="0"/>
            <a:r>
              <a:rPr lang="ko-KR" altLang="en-US"/>
              <a:t>마스터</a:t>
            </a:r>
            <a:r>
              <a:rPr lang="en-US" altLang="en-US"/>
              <a:t> </a:t>
            </a:r>
            <a:r>
              <a:rPr lang="ko-KR" altLang="en-US"/>
              <a:t>텍스트</a:t>
            </a:r>
            <a:r>
              <a:rPr lang="en-US" altLang="en-US"/>
              <a:t> </a:t>
            </a:r>
            <a:r>
              <a:rPr lang="ko-KR" altLang="en-US"/>
              <a:t>스타일</a:t>
            </a:r>
            <a:r>
              <a:rPr lang="en-US" altLang="en-US"/>
              <a:t> </a:t>
            </a:r>
            <a:r>
              <a:rPr lang="ko-KR" altLang="en-US"/>
              <a:t>편집</a:t>
            </a:r>
          </a:p>
          <a:p>
            <a:pPr lvl="1"/>
            <a:r>
              <a:rPr lang="ko-KR" altLang="en-US"/>
              <a:t>둘째</a:t>
            </a:r>
            <a:r>
              <a:rPr lang="en-US" altLang="en-US"/>
              <a:t> </a:t>
            </a:r>
            <a:r>
              <a:rPr lang="ko-KR" altLang="en-US"/>
              <a:t>수준</a:t>
            </a:r>
          </a:p>
          <a:p>
            <a:pPr lvl="2"/>
            <a:r>
              <a:rPr lang="ko-KR" altLang="en-US"/>
              <a:t>셋째</a:t>
            </a:r>
            <a:r>
              <a:rPr lang="en-US" altLang="en-US"/>
              <a:t> </a:t>
            </a:r>
            <a:r>
              <a:rPr lang="ko-KR" altLang="en-US"/>
              <a:t>수준</a:t>
            </a:r>
          </a:p>
          <a:p>
            <a:pPr lvl="3"/>
            <a:r>
              <a:rPr lang="ko-KR" altLang="en-US"/>
              <a:t>넷째</a:t>
            </a:r>
            <a:r>
              <a:rPr lang="en-US" altLang="en-US"/>
              <a:t> </a:t>
            </a:r>
            <a:r>
              <a:rPr lang="ko-KR" altLang="en-US"/>
              <a:t>수준</a:t>
            </a:r>
          </a:p>
          <a:p>
            <a:pPr lvl="4"/>
            <a:r>
              <a:rPr lang="ko-KR" altLang="en-US"/>
              <a:t>다섯째</a:t>
            </a:r>
            <a:r>
              <a:rPr lang="en-US" altLang="en-US"/>
              <a:t> </a:t>
            </a:r>
            <a:r>
              <a:rPr lang="ko-KR" altLang="en-US"/>
              <a:t>수준</a:t>
            </a:r>
          </a:p>
        </p:txBody>
      </p:sp>
      <p:sp>
        <p:nvSpPr>
          <p:cNvPr id="5" name="layout10_shape3"/>
          <p:cNvSpPr/>
          <p:nvPr>
            <p:ph type="dt" sz="half" idx="10"/>
          </p:nvPr>
        </p:nvSpPr>
        <p:spPr>
          <a:prstGeom prst="rect">
            <a:avLst/>
          </a:prstGeom>
        </p:spPr>
        <p:txBody>
          <a:bodyPr/>
          <a:lstStyle/>
          <a:p>
            <a:pPr/>
            <a:fld type="datetimeFigureOut" id="{FB30EDBD-1C2D-4C1E-B459-B60219FAB484}">
              <a:rPr lang="en-US"/>
              <a:t>10/7/2021</a:t>
            </a:fld>
            <a:endParaRPr/>
          </a:p>
        </p:txBody>
      </p:sp>
      <p:sp>
        <p:nvSpPr>
          <p:cNvPr id="6" name="layout10_shape4"/>
          <p:cNvSpPr/>
          <p:nvPr>
            <p:ph type="ftr" sz="quarter" idx="11"/>
          </p:nvPr>
        </p:nvSpPr>
        <p:spPr>
          <a:prstGeom prst="rect">
            <a:avLst/>
          </a:prstGeom>
        </p:spPr>
        <p:txBody>
          <a:bodyPr/>
          <a:lstStyle/>
          <a:p>
            <a:pPr/>
            <a:endParaRPr/>
          </a:p>
        </p:txBody>
      </p:sp>
      <p:sp>
        <p:nvSpPr>
          <p:cNvPr id="7" name="layout10_shape5"/>
          <p:cNvSpPr/>
          <p:nvPr>
            <p:ph type="sldNum" sz="quarter" idx="12"/>
          </p:nvPr>
        </p:nvSpPr>
        <p:spPr>
          <a:prstGeom prst="rect">
            <a:avLst/>
          </a:prstGeom>
        </p:spPr>
        <p:txBody>
          <a:bodyPr/>
          <a:lstStyle/>
          <a:p>
            <a:pPr/>
            <a:fld type="slidenum" id="{4BEDD84E-25D4-4983-8AA1-2863C96F08D9}">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p:spTree>
      <p:nvGrpSpPr>
        <p:cNvPr id="1" name=""/>
        <p:cNvGrpSpPr/>
        <p:nvPr/>
      </p:nvGrpSpPr>
      <p:grpSpPr>
        <a:xfrm>
          <a:off x="0" y="0"/>
          <a:ext cx="0" cy="0"/>
          <a:chOff x="0" y="0"/>
          <a:chExt cx="0" cy="0"/>
        </a:xfrm>
      </p:grpSpPr>
      <p:sp>
        <p:nvSpPr>
          <p:cNvPr id="3" name="layout11_shape1"/>
          <p:cNvSpPr/>
          <p:nvPr>
            <p:ph type="title"/>
          </p:nvPr>
        </p:nvSpPr>
        <p:spPr>
          <a:xfrm>
            <a:off x="8724900" y="365125"/>
            <a:ext cx="2628900" cy="5811838"/>
          </a:xfrm>
          <a:prstGeom prst="rect">
            <a:avLst/>
          </a:prstGeom>
        </p:spPr>
        <p:txBody>
          <a:bodyPr vert="eaVert"/>
          <a:lstStyle/>
          <a:p>
            <a:pPr/>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layout11_shape2"/>
          <p:cNvSpPr/>
          <p:nvPr>
            <p:ph type="body" idx="1"/>
          </p:nvPr>
        </p:nvSpPr>
        <p:spPr>
          <a:xfrm>
            <a:off x="838200" y="365125"/>
            <a:ext cx="7734300" cy="5811838"/>
          </a:xfrm>
          <a:prstGeom prst="rect">
            <a:avLst/>
          </a:prstGeom>
        </p:spPr>
        <p:txBody>
          <a:bodyPr vert="eaVert"/>
          <a:lstStyle/>
          <a:p>
            <a:pPr lvl="0"/>
            <a:r>
              <a:rPr lang="ko-KR" altLang="en-US"/>
              <a:t>마스터</a:t>
            </a:r>
            <a:r>
              <a:rPr lang="en-US" altLang="en-US"/>
              <a:t> </a:t>
            </a:r>
            <a:r>
              <a:rPr lang="ko-KR" altLang="en-US"/>
              <a:t>텍스트</a:t>
            </a:r>
            <a:r>
              <a:rPr lang="en-US" altLang="en-US"/>
              <a:t> </a:t>
            </a:r>
            <a:r>
              <a:rPr lang="ko-KR" altLang="en-US"/>
              <a:t>스타일</a:t>
            </a:r>
            <a:r>
              <a:rPr lang="en-US" altLang="en-US"/>
              <a:t> </a:t>
            </a:r>
            <a:r>
              <a:rPr lang="ko-KR" altLang="en-US"/>
              <a:t>편집</a:t>
            </a:r>
          </a:p>
          <a:p>
            <a:pPr lvl="1"/>
            <a:r>
              <a:rPr lang="ko-KR" altLang="en-US"/>
              <a:t>둘째</a:t>
            </a:r>
            <a:r>
              <a:rPr lang="en-US" altLang="en-US"/>
              <a:t> </a:t>
            </a:r>
            <a:r>
              <a:rPr lang="ko-KR" altLang="en-US"/>
              <a:t>수준</a:t>
            </a:r>
          </a:p>
          <a:p>
            <a:pPr lvl="2"/>
            <a:r>
              <a:rPr lang="ko-KR" altLang="en-US"/>
              <a:t>셋째</a:t>
            </a:r>
            <a:r>
              <a:rPr lang="en-US" altLang="en-US"/>
              <a:t> </a:t>
            </a:r>
            <a:r>
              <a:rPr lang="ko-KR" altLang="en-US"/>
              <a:t>수준</a:t>
            </a:r>
          </a:p>
          <a:p>
            <a:pPr lvl="3"/>
            <a:r>
              <a:rPr lang="ko-KR" altLang="en-US"/>
              <a:t>넷째</a:t>
            </a:r>
            <a:r>
              <a:rPr lang="en-US" altLang="en-US"/>
              <a:t> </a:t>
            </a:r>
            <a:r>
              <a:rPr lang="ko-KR" altLang="en-US"/>
              <a:t>수준</a:t>
            </a:r>
          </a:p>
          <a:p>
            <a:pPr lvl="4"/>
            <a:r>
              <a:rPr lang="ko-KR" altLang="en-US"/>
              <a:t>다섯째</a:t>
            </a:r>
            <a:r>
              <a:rPr lang="en-US" altLang="en-US"/>
              <a:t> </a:t>
            </a:r>
            <a:r>
              <a:rPr lang="ko-KR" altLang="en-US"/>
              <a:t>수준</a:t>
            </a:r>
          </a:p>
        </p:txBody>
      </p:sp>
      <p:sp>
        <p:nvSpPr>
          <p:cNvPr id="5" name="layout11_shape3"/>
          <p:cNvSpPr/>
          <p:nvPr>
            <p:ph type="dt" sz="half" idx="10"/>
          </p:nvPr>
        </p:nvSpPr>
        <p:spPr>
          <a:prstGeom prst="rect">
            <a:avLst/>
          </a:prstGeom>
        </p:spPr>
        <p:txBody>
          <a:bodyPr/>
          <a:lstStyle/>
          <a:p>
            <a:pPr/>
            <a:fld type="datetimeFigureOut" id="{FB30EDBD-1C2D-4C1E-B459-B60219FAB484}">
              <a:rPr lang="en-US"/>
              <a:t>10/7/2021</a:t>
            </a:fld>
            <a:endParaRPr/>
          </a:p>
        </p:txBody>
      </p:sp>
      <p:sp>
        <p:nvSpPr>
          <p:cNvPr id="6" name="layout11_shape4"/>
          <p:cNvSpPr/>
          <p:nvPr>
            <p:ph type="ftr" sz="quarter" idx="11"/>
          </p:nvPr>
        </p:nvSpPr>
        <p:spPr>
          <a:prstGeom prst="rect">
            <a:avLst/>
          </a:prstGeom>
        </p:spPr>
        <p:txBody>
          <a:bodyPr/>
          <a:lstStyle/>
          <a:p>
            <a:pPr/>
            <a:endParaRPr/>
          </a:p>
        </p:txBody>
      </p:sp>
      <p:sp>
        <p:nvSpPr>
          <p:cNvPr id="7" name="layout11_shape5"/>
          <p:cNvSpPr/>
          <p:nvPr>
            <p:ph type="sldNum" sz="quarter" idx="12"/>
          </p:nvPr>
        </p:nvSpPr>
        <p:spPr>
          <a:prstGeom prst="rect">
            <a:avLst/>
          </a:prstGeom>
        </p:spPr>
        <p:txBody>
          <a:bodyPr/>
          <a:lstStyle/>
          <a:p>
            <a:pPr/>
            <a:fld type="slidenum" id="{4BEDD84E-25D4-4983-8AA1-2863C96F08D9}">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p:spTree>
      <p:nvGrpSpPr>
        <p:cNvPr id="1" name=""/>
        <p:cNvGrpSpPr/>
        <p:nvPr/>
      </p:nvGrpSpPr>
      <p:grpSpPr>
        <a:xfrm>
          <a:off x="0" y="0"/>
          <a:ext cx="0" cy="0"/>
          <a:chOff x="0" y="0"/>
          <a:chExt cx="0" cy="0"/>
        </a:xfrm>
      </p:grpSpPr>
      <p:sp>
        <p:nvSpPr>
          <p:cNvPr id="3" name="layout2_shape1"/>
          <p:cNvSpPr/>
          <p:nvPr>
            <p:ph type="title"/>
          </p:nvPr>
        </p:nvSpPr>
        <p:spPr>
          <a:xfrm>
            <a:off x="838200" y="365125"/>
            <a:ext cx="10515600" cy="1325563"/>
          </a:xfrm>
          <a:prstGeom prst="rect">
            <a:avLst/>
          </a:prstGeom>
        </p:spPr>
        <p:txBody>
          <a:bodyPr lIns="91440" tIns="45720" rIns="91440" bIns="45720" anchor="ctr"/>
          <a:lstStyle/>
          <a:p>
            <a:pPr/>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layout2_shape2"/>
          <p:cNvSpPr/>
          <p:nvPr>
            <p:ph idx="1"/>
          </p:nvPr>
        </p:nvSpPr>
        <p:spPr>
          <a:xfrm>
            <a:off x="838200" y="1825625"/>
            <a:ext cx="10515600" cy="4351338"/>
          </a:xfrm>
          <a:prstGeom prst="rect">
            <a:avLst/>
          </a:prstGeom>
        </p:spPr>
        <p:txBody>
          <a:bodyPr lIns="91440" tIns="45720" rIns="91440" bIns="45720"/>
          <a:lstStyle/>
          <a:p>
            <a:pPr lvl="0"/>
            <a:r>
              <a:rPr lang="ko-KR" altLang="en-US"/>
              <a:t>마스터</a:t>
            </a:r>
            <a:r>
              <a:rPr lang="en-US" altLang="en-US"/>
              <a:t> </a:t>
            </a:r>
            <a:r>
              <a:rPr lang="ko-KR" altLang="en-US"/>
              <a:t>텍스트</a:t>
            </a:r>
            <a:r>
              <a:rPr lang="en-US" altLang="en-US"/>
              <a:t> </a:t>
            </a:r>
            <a:r>
              <a:rPr lang="ko-KR" altLang="en-US"/>
              <a:t>스타일</a:t>
            </a:r>
            <a:r>
              <a:rPr lang="en-US" altLang="en-US"/>
              <a:t> </a:t>
            </a:r>
            <a:r>
              <a:rPr lang="ko-KR" altLang="en-US"/>
              <a:t>편집</a:t>
            </a:r>
          </a:p>
          <a:p>
            <a:pPr lvl="1"/>
            <a:r>
              <a:rPr lang="ko-KR" altLang="en-US"/>
              <a:t>둘째</a:t>
            </a:r>
            <a:r>
              <a:rPr lang="en-US" altLang="en-US"/>
              <a:t> </a:t>
            </a:r>
            <a:r>
              <a:rPr lang="ko-KR" altLang="en-US"/>
              <a:t>수준</a:t>
            </a:r>
          </a:p>
          <a:p>
            <a:pPr lvl="2"/>
            <a:r>
              <a:rPr lang="ko-KR" altLang="en-US"/>
              <a:t>셋째</a:t>
            </a:r>
            <a:r>
              <a:rPr lang="en-US" altLang="en-US"/>
              <a:t> </a:t>
            </a:r>
            <a:r>
              <a:rPr lang="ko-KR" altLang="en-US"/>
              <a:t>수준</a:t>
            </a:r>
          </a:p>
          <a:p>
            <a:pPr lvl="3"/>
            <a:r>
              <a:rPr lang="ko-KR" altLang="en-US"/>
              <a:t>넷째</a:t>
            </a:r>
            <a:r>
              <a:rPr lang="en-US" altLang="en-US"/>
              <a:t> </a:t>
            </a:r>
            <a:r>
              <a:rPr lang="ko-KR" altLang="en-US"/>
              <a:t>수준</a:t>
            </a:r>
          </a:p>
          <a:p>
            <a:pPr lvl="4"/>
            <a:r>
              <a:rPr lang="ko-KR" altLang="en-US"/>
              <a:t>다섯째</a:t>
            </a:r>
            <a:r>
              <a:rPr lang="en-US" altLang="en-US"/>
              <a:t> </a:t>
            </a:r>
            <a:r>
              <a:rPr lang="ko-KR" altLang="en-US"/>
              <a:t>수준</a:t>
            </a:r>
          </a:p>
        </p:txBody>
      </p:sp>
      <p:sp>
        <p:nvSpPr>
          <p:cNvPr id="5" name="layout2_shape3"/>
          <p:cNvSpPr/>
          <p:nvPr>
            <p:ph type="dt" sz="half" idx="10"/>
          </p:nvPr>
        </p:nvSpPr>
        <p:spPr>
          <a:xfrm>
            <a:off x="838200" y="6356350"/>
            <a:ext cx="2743200" cy="365125"/>
          </a:xfrm>
          <a:prstGeom prst="rect">
            <a:avLst/>
          </a:prstGeom>
        </p:spPr>
        <p:txBody>
          <a:bodyPr lIns="91440" tIns="45720" rIns="91440" bIns="45720" anchor="ctr"/>
          <a:lstStyle>
            <a:lvl1pPr algn="l">
              <a:defRPr sz="1200">
                <a:solidFill>
                  <a:schemeClr val="tx1">
                    <a:tint val="75000"/>
                  </a:schemeClr>
                </a:solidFill>
              </a:defRPr>
            </a:lvl1pPr>
          </a:lstStyle>
          <a:p>
            <a:pPr algn="l"/>
            <a:fld type="datetimeFigureOut" id="{FB30EDBD-1C2D-4C1E-B459-B60219FAB484}">
              <a:rPr lang="en-US" sz="1200">
                <a:solidFill>
                  <a:schemeClr val="tx1">
                    <a:tint val="75000"/>
                  </a:schemeClr>
                </a:solidFill>
              </a:rPr>
              <a:t>10/7/2021</a:t>
            </a:fld>
            <a:endParaRPr sz="1200">
              <a:solidFill>
                <a:schemeClr val="tx1">
                  <a:tint val="75000"/>
                </a:schemeClr>
              </a:solidFill>
            </a:endParaRPr>
          </a:p>
        </p:txBody>
      </p:sp>
      <p:sp>
        <p:nvSpPr>
          <p:cNvPr id="6" name="layout2_shape4"/>
          <p:cNvSpPr/>
          <p:nvPr>
            <p:ph type="ftr" sz="quarter" idx="11"/>
          </p:nvPr>
        </p:nvSpPr>
        <p:spPr>
          <a:xfrm>
            <a:off x="4038600" y="6356350"/>
            <a:ext cx="4114800" cy="365125"/>
          </a:xfrm>
          <a:prstGeom prst="rect">
            <a:avLst/>
          </a:prstGeom>
        </p:spPr>
        <p:txBody>
          <a:bodyPr lIns="91440" tIns="45720" rIns="91440" bIns="45720" anchor="ctr"/>
          <a:lstStyle>
            <a:lvl1pPr algn="ctr">
              <a:defRPr sz="1200">
                <a:solidFill>
                  <a:schemeClr val="tx1">
                    <a:tint val="75000"/>
                  </a:schemeClr>
                </a:solidFill>
              </a:defRPr>
            </a:lvl1pPr>
          </a:lstStyle>
          <a:p>
            <a:pPr algn="ctr"/>
            <a:endParaRPr sz="1200">
              <a:solidFill>
                <a:schemeClr val="tx1">
                  <a:tint val="75000"/>
                </a:schemeClr>
              </a:solidFill>
            </a:endParaRPr>
          </a:p>
        </p:txBody>
      </p:sp>
      <p:sp>
        <p:nvSpPr>
          <p:cNvPr id="7" name="layout2_shape5"/>
          <p:cNvSpPr/>
          <p:nvPr>
            <p:ph type="sldNum" sz="quarter" idx="12"/>
          </p:nvPr>
        </p:nvSpPr>
        <p:spPr>
          <a:xfrm>
            <a:off x="8610600" y="6356350"/>
            <a:ext cx="2743200" cy="365125"/>
          </a:xfrm>
          <a:prstGeom prst="rect">
            <a:avLst/>
          </a:prstGeom>
        </p:spPr>
        <p:txBody>
          <a:bodyPr lIns="91440" tIns="45720" rIns="91440" bIns="45720" anchor="ctr"/>
          <a:lstStyle>
            <a:lvl1pPr algn="r">
              <a:defRPr sz="1200">
                <a:solidFill>
                  <a:schemeClr val="tx1">
                    <a:tint val="75000"/>
                  </a:schemeClr>
                </a:solidFill>
              </a:defRPr>
            </a:lvl1pPr>
          </a:lstStyle>
          <a:p>
            <a:pPr algn="r"/>
            <a:fld type="slidenum" id="{4BEDD84E-25D4-4983-8AA1-2863C96F08D9}">
              <a:rPr lang="ko-KR" sz="1200">
                <a:solidFill>
                  <a:schemeClr val="tx1">
                    <a:tint val="75000"/>
                  </a:schemeClr>
                </a:solidFill>
              </a:rPr>
              <a:t>‹#›</a:t>
            </a:fld>
            <a:endParaRPr sz="1200">
              <a:solidFill>
                <a:schemeClr val="tx1">
                  <a:tint val="75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p:spTree>
      <p:nvGrpSpPr>
        <p:cNvPr id="1" name=""/>
        <p:cNvGrpSpPr/>
        <p:nvPr/>
      </p:nvGrpSpPr>
      <p:grpSpPr>
        <a:xfrm>
          <a:off x="0" y="0"/>
          <a:ext cx="0" cy="0"/>
          <a:chOff x="0" y="0"/>
          <a:chExt cx="0" cy="0"/>
        </a:xfrm>
      </p:grpSpPr>
      <p:sp>
        <p:nvSpPr>
          <p:cNvPr id="3" name="layout3_shape1"/>
          <p:cNvSpPr/>
          <p:nvPr>
            <p:ph type="title"/>
          </p:nvPr>
        </p:nvSpPr>
        <p:spPr>
          <a:xfrm>
            <a:off x="831850" y="1709738"/>
            <a:ext cx="10515600" cy="2852737"/>
          </a:xfrm>
          <a:prstGeom prst="rect">
            <a:avLst/>
          </a:prstGeom>
        </p:spPr>
        <p:txBody>
          <a:bodyPr anchor="b"/>
          <a:lstStyle>
            <a:lvl1pPr>
              <a:defRPr sz="6000"/>
            </a:lvl1pPr>
          </a:lstStyle>
          <a:p>
            <a:pPr/>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layout3_shape2"/>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a:t>
            </a:r>
            <a:r>
              <a:rPr lang="en-US" altLang="en-US"/>
              <a:t> </a:t>
            </a:r>
            <a:r>
              <a:rPr lang="ko-KR" altLang="en-US"/>
              <a:t>텍스트</a:t>
            </a:r>
            <a:r>
              <a:rPr lang="en-US" altLang="en-US"/>
              <a:t> </a:t>
            </a:r>
            <a:r>
              <a:rPr lang="ko-KR" altLang="en-US"/>
              <a:t>스타일</a:t>
            </a:r>
            <a:r>
              <a:rPr lang="en-US" altLang="en-US"/>
              <a:t> </a:t>
            </a:r>
            <a:r>
              <a:rPr lang="ko-KR" altLang="en-US"/>
              <a:t>편집</a:t>
            </a:r>
          </a:p>
        </p:txBody>
      </p:sp>
      <p:sp>
        <p:nvSpPr>
          <p:cNvPr id="5" name="layout3_shape3"/>
          <p:cNvSpPr/>
          <p:nvPr>
            <p:ph type="dt" sz="half" idx="10"/>
          </p:nvPr>
        </p:nvSpPr>
        <p:spPr>
          <a:prstGeom prst="rect">
            <a:avLst/>
          </a:prstGeom>
        </p:spPr>
        <p:txBody>
          <a:bodyPr/>
          <a:lstStyle/>
          <a:p>
            <a:pPr/>
            <a:fld type="datetimeFigureOut" id="{FB30EDBD-1C2D-4C1E-B459-B60219FAB484}">
              <a:rPr lang="en-US"/>
              <a:t>10/7/2021</a:t>
            </a:fld>
            <a:endParaRPr/>
          </a:p>
        </p:txBody>
      </p:sp>
      <p:sp>
        <p:nvSpPr>
          <p:cNvPr id="6" name="layout3_shape4"/>
          <p:cNvSpPr/>
          <p:nvPr>
            <p:ph type="ftr" sz="quarter" idx="11"/>
          </p:nvPr>
        </p:nvSpPr>
        <p:spPr>
          <a:prstGeom prst="rect">
            <a:avLst/>
          </a:prstGeom>
        </p:spPr>
        <p:txBody>
          <a:bodyPr/>
          <a:lstStyle/>
          <a:p>
            <a:pPr/>
            <a:endParaRPr/>
          </a:p>
        </p:txBody>
      </p:sp>
      <p:sp>
        <p:nvSpPr>
          <p:cNvPr id="7" name="layout3_shape5"/>
          <p:cNvSpPr/>
          <p:nvPr>
            <p:ph type="sldNum" sz="quarter" idx="12"/>
          </p:nvPr>
        </p:nvSpPr>
        <p:spPr>
          <a:prstGeom prst="rect">
            <a:avLst/>
          </a:prstGeom>
        </p:spPr>
        <p:txBody>
          <a:bodyPr/>
          <a:lstStyle/>
          <a:p>
            <a:pPr/>
            <a:fld type="slidenum" id="{4BEDD84E-25D4-4983-8AA1-2863C96F08D9}">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p:spTree>
      <p:nvGrpSpPr>
        <p:cNvPr id="1" name=""/>
        <p:cNvGrpSpPr/>
        <p:nvPr/>
      </p:nvGrpSpPr>
      <p:grpSpPr>
        <a:xfrm>
          <a:off x="0" y="0"/>
          <a:ext cx="0" cy="0"/>
          <a:chOff x="0" y="0"/>
          <a:chExt cx="0" cy="0"/>
        </a:xfrm>
      </p:grpSpPr>
      <p:sp>
        <p:nvSpPr>
          <p:cNvPr id="3" name="layout4_shape1"/>
          <p:cNvSpPr/>
          <p:nvPr>
            <p:ph type="title"/>
          </p:nvPr>
        </p:nvSpPr>
        <p:spPr>
          <a:prstGeom prst="rect">
            <a:avLst/>
          </a:prstGeom>
        </p:spPr>
        <p:txBody>
          <a:bodyPr/>
          <a:lstStyle/>
          <a:p>
            <a:pPr/>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layout4_shape2"/>
          <p:cNvSpPr/>
          <p:nvPr>
            <p:ph sz="half" idx="1"/>
          </p:nvPr>
        </p:nvSpPr>
        <p:spPr>
          <a:xfrm>
            <a:off x="838200" y="1825625"/>
            <a:ext cx="5181600" cy="4351338"/>
          </a:xfrm>
          <a:prstGeom prst="rect">
            <a:avLst/>
          </a:prstGeom>
        </p:spPr>
        <p:txBody>
          <a:bodyPr/>
          <a:lstStyle/>
          <a:p>
            <a:pPr lvl="0"/>
            <a:r>
              <a:rPr lang="ko-KR" altLang="en-US"/>
              <a:t>마스터</a:t>
            </a:r>
            <a:r>
              <a:rPr lang="en-US" altLang="en-US"/>
              <a:t> </a:t>
            </a:r>
            <a:r>
              <a:rPr lang="ko-KR" altLang="en-US"/>
              <a:t>텍스트</a:t>
            </a:r>
            <a:r>
              <a:rPr lang="en-US" altLang="en-US"/>
              <a:t> </a:t>
            </a:r>
            <a:r>
              <a:rPr lang="ko-KR" altLang="en-US"/>
              <a:t>스타일</a:t>
            </a:r>
            <a:r>
              <a:rPr lang="en-US" altLang="en-US"/>
              <a:t> </a:t>
            </a:r>
            <a:r>
              <a:rPr lang="ko-KR" altLang="en-US"/>
              <a:t>편집</a:t>
            </a:r>
          </a:p>
          <a:p>
            <a:pPr lvl="1"/>
            <a:r>
              <a:rPr lang="ko-KR" altLang="en-US"/>
              <a:t>둘째</a:t>
            </a:r>
            <a:r>
              <a:rPr lang="en-US" altLang="en-US"/>
              <a:t> </a:t>
            </a:r>
            <a:r>
              <a:rPr lang="ko-KR" altLang="en-US"/>
              <a:t>수준</a:t>
            </a:r>
          </a:p>
          <a:p>
            <a:pPr lvl="2"/>
            <a:r>
              <a:rPr lang="ko-KR" altLang="en-US"/>
              <a:t>셋째</a:t>
            </a:r>
            <a:r>
              <a:rPr lang="en-US" altLang="en-US"/>
              <a:t> </a:t>
            </a:r>
            <a:r>
              <a:rPr lang="ko-KR" altLang="en-US"/>
              <a:t>수준</a:t>
            </a:r>
          </a:p>
          <a:p>
            <a:pPr lvl="3"/>
            <a:r>
              <a:rPr lang="ko-KR" altLang="en-US"/>
              <a:t>넷째</a:t>
            </a:r>
            <a:r>
              <a:rPr lang="en-US" altLang="en-US"/>
              <a:t> </a:t>
            </a:r>
            <a:r>
              <a:rPr lang="ko-KR" altLang="en-US"/>
              <a:t>수준</a:t>
            </a:r>
          </a:p>
          <a:p>
            <a:pPr lvl="4"/>
            <a:r>
              <a:rPr lang="ko-KR" altLang="en-US"/>
              <a:t>다섯째</a:t>
            </a:r>
            <a:r>
              <a:rPr lang="en-US" altLang="en-US"/>
              <a:t> </a:t>
            </a:r>
            <a:r>
              <a:rPr lang="ko-KR" altLang="en-US"/>
              <a:t>수준</a:t>
            </a:r>
          </a:p>
        </p:txBody>
      </p:sp>
      <p:sp>
        <p:nvSpPr>
          <p:cNvPr id="5" name="layout4_shape3"/>
          <p:cNvSpPr/>
          <p:nvPr>
            <p:ph sz="half" idx="2"/>
          </p:nvPr>
        </p:nvSpPr>
        <p:spPr>
          <a:xfrm>
            <a:off x="6172200" y="1825625"/>
            <a:ext cx="5181600" cy="4351338"/>
          </a:xfrm>
          <a:prstGeom prst="rect">
            <a:avLst/>
          </a:prstGeom>
        </p:spPr>
        <p:txBody>
          <a:bodyPr/>
          <a:lstStyle/>
          <a:p>
            <a:pPr lvl="0"/>
            <a:r>
              <a:rPr lang="ko-KR" altLang="en-US"/>
              <a:t>마스터</a:t>
            </a:r>
            <a:r>
              <a:rPr lang="en-US" altLang="en-US"/>
              <a:t> </a:t>
            </a:r>
            <a:r>
              <a:rPr lang="ko-KR" altLang="en-US"/>
              <a:t>텍스트</a:t>
            </a:r>
            <a:r>
              <a:rPr lang="en-US" altLang="en-US"/>
              <a:t> </a:t>
            </a:r>
            <a:r>
              <a:rPr lang="ko-KR" altLang="en-US"/>
              <a:t>스타일</a:t>
            </a:r>
            <a:r>
              <a:rPr lang="en-US" altLang="en-US"/>
              <a:t> </a:t>
            </a:r>
            <a:r>
              <a:rPr lang="ko-KR" altLang="en-US"/>
              <a:t>편집</a:t>
            </a:r>
          </a:p>
          <a:p>
            <a:pPr lvl="1"/>
            <a:r>
              <a:rPr lang="ko-KR" altLang="en-US"/>
              <a:t>둘째</a:t>
            </a:r>
            <a:r>
              <a:rPr lang="en-US" altLang="en-US"/>
              <a:t> </a:t>
            </a:r>
            <a:r>
              <a:rPr lang="ko-KR" altLang="en-US"/>
              <a:t>수준</a:t>
            </a:r>
          </a:p>
          <a:p>
            <a:pPr lvl="2"/>
            <a:r>
              <a:rPr lang="ko-KR" altLang="en-US"/>
              <a:t>셋째</a:t>
            </a:r>
            <a:r>
              <a:rPr lang="en-US" altLang="en-US"/>
              <a:t> </a:t>
            </a:r>
            <a:r>
              <a:rPr lang="ko-KR" altLang="en-US"/>
              <a:t>수준</a:t>
            </a:r>
          </a:p>
          <a:p>
            <a:pPr lvl="3"/>
            <a:r>
              <a:rPr lang="ko-KR" altLang="en-US"/>
              <a:t>넷째</a:t>
            </a:r>
            <a:r>
              <a:rPr lang="en-US" altLang="en-US"/>
              <a:t> </a:t>
            </a:r>
            <a:r>
              <a:rPr lang="ko-KR" altLang="en-US"/>
              <a:t>수준</a:t>
            </a:r>
          </a:p>
          <a:p>
            <a:pPr lvl="4"/>
            <a:r>
              <a:rPr lang="ko-KR" altLang="en-US"/>
              <a:t>다섯째</a:t>
            </a:r>
            <a:r>
              <a:rPr lang="en-US" altLang="en-US"/>
              <a:t> </a:t>
            </a:r>
            <a:r>
              <a:rPr lang="ko-KR" altLang="en-US"/>
              <a:t>수준</a:t>
            </a:r>
          </a:p>
        </p:txBody>
      </p:sp>
      <p:sp>
        <p:nvSpPr>
          <p:cNvPr id="6" name="layout4_shape4"/>
          <p:cNvSpPr/>
          <p:nvPr>
            <p:ph type="dt" sz="half" idx="10"/>
          </p:nvPr>
        </p:nvSpPr>
        <p:spPr>
          <a:prstGeom prst="rect">
            <a:avLst/>
          </a:prstGeom>
        </p:spPr>
        <p:txBody>
          <a:bodyPr/>
          <a:lstStyle/>
          <a:p>
            <a:pPr/>
            <a:fld type="datetimeFigureOut" id="{FB30EDBD-1C2D-4C1E-B459-B60219FAB484}">
              <a:rPr lang="en-US"/>
              <a:t>10/7/2021</a:t>
            </a:fld>
            <a:endParaRPr/>
          </a:p>
        </p:txBody>
      </p:sp>
      <p:sp>
        <p:nvSpPr>
          <p:cNvPr id="7" name="layout4_shape5"/>
          <p:cNvSpPr/>
          <p:nvPr>
            <p:ph type="ftr" sz="quarter" idx="11"/>
          </p:nvPr>
        </p:nvSpPr>
        <p:spPr>
          <a:prstGeom prst="rect">
            <a:avLst/>
          </a:prstGeom>
        </p:spPr>
        <p:txBody>
          <a:bodyPr/>
          <a:lstStyle/>
          <a:p>
            <a:pPr/>
            <a:endParaRPr/>
          </a:p>
        </p:txBody>
      </p:sp>
      <p:sp>
        <p:nvSpPr>
          <p:cNvPr id="8" name="layout4_shape6"/>
          <p:cNvSpPr/>
          <p:nvPr>
            <p:ph type="sldNum" sz="quarter" idx="12"/>
          </p:nvPr>
        </p:nvSpPr>
        <p:spPr>
          <a:prstGeom prst="rect">
            <a:avLst/>
          </a:prstGeom>
        </p:spPr>
        <p:txBody>
          <a:bodyPr/>
          <a:lstStyle/>
          <a:p>
            <a:pPr/>
            <a:fld type="slidenum" id="{4BEDD84E-25D4-4983-8AA1-2863C96F08D9}">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p:spTree>
      <p:nvGrpSpPr>
        <p:cNvPr id="1" name=""/>
        <p:cNvGrpSpPr/>
        <p:nvPr/>
      </p:nvGrpSpPr>
      <p:grpSpPr>
        <a:xfrm>
          <a:off x="0" y="0"/>
          <a:ext cx="0" cy="0"/>
          <a:chOff x="0" y="0"/>
          <a:chExt cx="0" cy="0"/>
        </a:xfrm>
      </p:grpSpPr>
      <p:sp>
        <p:nvSpPr>
          <p:cNvPr id="3" name="layout5_shape1"/>
          <p:cNvSpPr/>
          <p:nvPr>
            <p:ph type="title"/>
          </p:nvPr>
        </p:nvSpPr>
        <p:spPr>
          <a:xfrm>
            <a:off x="839788" y="365125"/>
            <a:ext cx="10515600" cy="1325563"/>
          </a:xfrm>
          <a:prstGeom prst="rect">
            <a:avLst/>
          </a:prstGeom>
        </p:spPr>
        <p:txBody>
          <a:bodyPr/>
          <a:lstStyle/>
          <a:p>
            <a:pPr/>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layout5_shape2"/>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a:t>
            </a:r>
            <a:r>
              <a:rPr lang="en-US" altLang="en-US"/>
              <a:t> </a:t>
            </a:r>
            <a:r>
              <a:rPr lang="ko-KR" altLang="en-US"/>
              <a:t>텍스트</a:t>
            </a:r>
            <a:r>
              <a:rPr lang="en-US" altLang="en-US"/>
              <a:t> </a:t>
            </a:r>
            <a:r>
              <a:rPr lang="ko-KR" altLang="en-US"/>
              <a:t>스타일</a:t>
            </a:r>
            <a:r>
              <a:rPr lang="en-US" altLang="en-US"/>
              <a:t> </a:t>
            </a:r>
            <a:r>
              <a:rPr lang="ko-KR" altLang="en-US"/>
              <a:t>편집</a:t>
            </a:r>
          </a:p>
        </p:txBody>
      </p:sp>
      <p:sp>
        <p:nvSpPr>
          <p:cNvPr id="5" name="layout5_shape3"/>
          <p:cNvSpPr/>
          <p:nvPr>
            <p:ph sz="half" idx="2"/>
          </p:nvPr>
        </p:nvSpPr>
        <p:spPr>
          <a:xfrm>
            <a:off x="839788" y="2505075"/>
            <a:ext cx="5157787" cy="3684588"/>
          </a:xfrm>
          <a:prstGeom prst="rect">
            <a:avLst/>
          </a:prstGeom>
        </p:spPr>
        <p:txBody>
          <a:bodyPr/>
          <a:lstStyle/>
          <a:p>
            <a:pPr lvl="0"/>
            <a:r>
              <a:rPr lang="ko-KR" altLang="en-US"/>
              <a:t>마스터</a:t>
            </a:r>
            <a:r>
              <a:rPr lang="en-US" altLang="en-US"/>
              <a:t> </a:t>
            </a:r>
            <a:r>
              <a:rPr lang="ko-KR" altLang="en-US"/>
              <a:t>텍스트</a:t>
            </a:r>
            <a:r>
              <a:rPr lang="en-US" altLang="en-US"/>
              <a:t> </a:t>
            </a:r>
            <a:r>
              <a:rPr lang="ko-KR" altLang="en-US"/>
              <a:t>스타일</a:t>
            </a:r>
            <a:r>
              <a:rPr lang="en-US" altLang="en-US"/>
              <a:t> </a:t>
            </a:r>
            <a:r>
              <a:rPr lang="ko-KR" altLang="en-US"/>
              <a:t>편집</a:t>
            </a:r>
          </a:p>
          <a:p>
            <a:pPr lvl="1"/>
            <a:r>
              <a:rPr lang="ko-KR" altLang="en-US"/>
              <a:t>둘째</a:t>
            </a:r>
            <a:r>
              <a:rPr lang="en-US" altLang="en-US"/>
              <a:t> </a:t>
            </a:r>
            <a:r>
              <a:rPr lang="ko-KR" altLang="en-US"/>
              <a:t>수준</a:t>
            </a:r>
          </a:p>
          <a:p>
            <a:pPr lvl="2"/>
            <a:r>
              <a:rPr lang="ko-KR" altLang="en-US"/>
              <a:t>셋째</a:t>
            </a:r>
            <a:r>
              <a:rPr lang="en-US" altLang="en-US"/>
              <a:t> </a:t>
            </a:r>
            <a:r>
              <a:rPr lang="ko-KR" altLang="en-US"/>
              <a:t>수준</a:t>
            </a:r>
          </a:p>
          <a:p>
            <a:pPr lvl="3"/>
            <a:r>
              <a:rPr lang="ko-KR" altLang="en-US"/>
              <a:t>넷째</a:t>
            </a:r>
            <a:r>
              <a:rPr lang="en-US" altLang="en-US"/>
              <a:t> </a:t>
            </a:r>
            <a:r>
              <a:rPr lang="ko-KR" altLang="en-US"/>
              <a:t>수준</a:t>
            </a:r>
          </a:p>
          <a:p>
            <a:pPr lvl="4"/>
            <a:r>
              <a:rPr lang="ko-KR" altLang="en-US"/>
              <a:t>다섯째</a:t>
            </a:r>
            <a:r>
              <a:rPr lang="en-US" altLang="en-US"/>
              <a:t> </a:t>
            </a:r>
            <a:r>
              <a:rPr lang="ko-KR" altLang="en-US"/>
              <a:t>수준</a:t>
            </a:r>
          </a:p>
        </p:txBody>
      </p:sp>
      <p:sp>
        <p:nvSpPr>
          <p:cNvPr id="6" name="layout5_shape4"/>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a:t>
            </a:r>
            <a:r>
              <a:rPr lang="en-US" altLang="en-US"/>
              <a:t> </a:t>
            </a:r>
            <a:r>
              <a:rPr lang="ko-KR" altLang="en-US"/>
              <a:t>텍스트</a:t>
            </a:r>
            <a:r>
              <a:rPr lang="en-US" altLang="en-US"/>
              <a:t> </a:t>
            </a:r>
            <a:r>
              <a:rPr lang="ko-KR" altLang="en-US"/>
              <a:t>스타일</a:t>
            </a:r>
            <a:r>
              <a:rPr lang="en-US" altLang="en-US"/>
              <a:t> </a:t>
            </a:r>
            <a:r>
              <a:rPr lang="ko-KR" altLang="en-US"/>
              <a:t>편집</a:t>
            </a:r>
          </a:p>
        </p:txBody>
      </p:sp>
      <p:sp>
        <p:nvSpPr>
          <p:cNvPr id="7" name="layout5_shape5"/>
          <p:cNvSpPr/>
          <p:nvPr>
            <p:ph sz="quarter" idx="4"/>
          </p:nvPr>
        </p:nvSpPr>
        <p:spPr>
          <a:xfrm>
            <a:off x="6172200" y="2505075"/>
            <a:ext cx="5183188" cy="3684588"/>
          </a:xfrm>
          <a:prstGeom prst="rect">
            <a:avLst/>
          </a:prstGeom>
        </p:spPr>
        <p:txBody>
          <a:bodyPr/>
          <a:lstStyle/>
          <a:p>
            <a:pPr lvl="0"/>
            <a:r>
              <a:rPr lang="ko-KR" altLang="en-US"/>
              <a:t>마스터</a:t>
            </a:r>
            <a:r>
              <a:rPr lang="en-US" altLang="en-US"/>
              <a:t> </a:t>
            </a:r>
            <a:r>
              <a:rPr lang="ko-KR" altLang="en-US"/>
              <a:t>텍스트</a:t>
            </a:r>
            <a:r>
              <a:rPr lang="en-US" altLang="en-US"/>
              <a:t> </a:t>
            </a:r>
            <a:r>
              <a:rPr lang="ko-KR" altLang="en-US"/>
              <a:t>스타일</a:t>
            </a:r>
            <a:r>
              <a:rPr lang="en-US" altLang="en-US"/>
              <a:t> </a:t>
            </a:r>
            <a:r>
              <a:rPr lang="ko-KR" altLang="en-US"/>
              <a:t>편집</a:t>
            </a:r>
          </a:p>
          <a:p>
            <a:pPr lvl="1"/>
            <a:r>
              <a:rPr lang="ko-KR" altLang="en-US"/>
              <a:t>둘째</a:t>
            </a:r>
            <a:r>
              <a:rPr lang="en-US" altLang="en-US"/>
              <a:t> </a:t>
            </a:r>
            <a:r>
              <a:rPr lang="ko-KR" altLang="en-US"/>
              <a:t>수준</a:t>
            </a:r>
          </a:p>
          <a:p>
            <a:pPr lvl="2"/>
            <a:r>
              <a:rPr lang="ko-KR" altLang="en-US"/>
              <a:t>셋째</a:t>
            </a:r>
            <a:r>
              <a:rPr lang="en-US" altLang="en-US"/>
              <a:t> </a:t>
            </a:r>
            <a:r>
              <a:rPr lang="ko-KR" altLang="en-US"/>
              <a:t>수준</a:t>
            </a:r>
          </a:p>
          <a:p>
            <a:pPr lvl="3"/>
            <a:r>
              <a:rPr lang="ko-KR" altLang="en-US"/>
              <a:t>넷째</a:t>
            </a:r>
            <a:r>
              <a:rPr lang="en-US" altLang="en-US"/>
              <a:t> </a:t>
            </a:r>
            <a:r>
              <a:rPr lang="ko-KR" altLang="en-US"/>
              <a:t>수준</a:t>
            </a:r>
          </a:p>
          <a:p>
            <a:pPr lvl="4"/>
            <a:r>
              <a:rPr lang="ko-KR" altLang="en-US"/>
              <a:t>다섯째</a:t>
            </a:r>
            <a:r>
              <a:rPr lang="en-US" altLang="en-US"/>
              <a:t> </a:t>
            </a:r>
            <a:r>
              <a:rPr lang="ko-KR" altLang="en-US"/>
              <a:t>수준</a:t>
            </a:r>
          </a:p>
        </p:txBody>
      </p:sp>
      <p:sp>
        <p:nvSpPr>
          <p:cNvPr id="8" name="layout5_shape6"/>
          <p:cNvSpPr/>
          <p:nvPr>
            <p:ph type="dt" sz="half" idx="10"/>
          </p:nvPr>
        </p:nvSpPr>
        <p:spPr>
          <a:prstGeom prst="rect">
            <a:avLst/>
          </a:prstGeom>
        </p:spPr>
        <p:txBody>
          <a:bodyPr/>
          <a:lstStyle/>
          <a:p>
            <a:pPr/>
            <a:fld type="datetimeFigureOut" id="{FB30EDBD-1C2D-4C1E-B459-B60219FAB484}">
              <a:rPr lang="en-US"/>
              <a:t>10/7/2021</a:t>
            </a:fld>
            <a:endParaRPr/>
          </a:p>
        </p:txBody>
      </p:sp>
      <p:sp>
        <p:nvSpPr>
          <p:cNvPr id="9" name="layout5_shape7"/>
          <p:cNvSpPr/>
          <p:nvPr>
            <p:ph type="ftr" sz="quarter" idx="11"/>
          </p:nvPr>
        </p:nvSpPr>
        <p:spPr>
          <a:prstGeom prst="rect">
            <a:avLst/>
          </a:prstGeom>
        </p:spPr>
        <p:txBody>
          <a:bodyPr/>
          <a:lstStyle/>
          <a:p>
            <a:pPr/>
            <a:endParaRPr/>
          </a:p>
        </p:txBody>
      </p:sp>
      <p:sp>
        <p:nvSpPr>
          <p:cNvPr id="10" name="layout5_shape8"/>
          <p:cNvSpPr/>
          <p:nvPr>
            <p:ph type="sldNum" sz="quarter" idx="12"/>
          </p:nvPr>
        </p:nvSpPr>
        <p:spPr>
          <a:prstGeom prst="rect">
            <a:avLst/>
          </a:prstGeom>
        </p:spPr>
        <p:txBody>
          <a:bodyPr/>
          <a:lstStyle/>
          <a:p>
            <a:pPr/>
            <a:fld type="slidenum" id="{4BEDD84E-25D4-4983-8AA1-2863C96F08D9}">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p:spTree>
      <p:nvGrpSpPr>
        <p:cNvPr id="1" name=""/>
        <p:cNvGrpSpPr/>
        <p:nvPr/>
      </p:nvGrpSpPr>
      <p:grpSpPr>
        <a:xfrm>
          <a:off x="0" y="0"/>
          <a:ext cx="0" cy="0"/>
          <a:chOff x="0" y="0"/>
          <a:chExt cx="0" cy="0"/>
        </a:xfrm>
      </p:grpSpPr>
      <p:sp>
        <p:nvSpPr>
          <p:cNvPr id="3" name="layout6_shape1"/>
          <p:cNvSpPr/>
          <p:nvPr>
            <p:ph type="title"/>
          </p:nvPr>
        </p:nvSpPr>
        <p:spPr>
          <a:xfrm>
            <a:off x="838200" y="365125"/>
            <a:ext cx="10515600" cy="1325563"/>
          </a:xfrm>
          <a:prstGeom prst="rect">
            <a:avLst/>
          </a:prstGeom>
        </p:spPr>
        <p:txBody>
          <a:bodyPr lIns="91440" tIns="45720" rIns="91440" bIns="45720" anchor="ctr"/>
          <a:lstStyle/>
          <a:p>
            <a:pPr/>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layout6_shape2"/>
          <p:cNvSpPr/>
          <p:nvPr>
            <p:ph type="dt" sz="half" idx="10"/>
          </p:nvPr>
        </p:nvSpPr>
        <p:spPr>
          <a:xfrm>
            <a:off x="838200" y="6356350"/>
            <a:ext cx="2743200" cy="365125"/>
          </a:xfrm>
          <a:prstGeom prst="rect">
            <a:avLst/>
          </a:prstGeom>
        </p:spPr>
        <p:txBody>
          <a:bodyPr lIns="91440" tIns="45720" rIns="91440" bIns="45720" anchor="ctr"/>
          <a:lstStyle>
            <a:lvl1pPr algn="l">
              <a:defRPr sz="1200">
                <a:solidFill>
                  <a:schemeClr val="tx1">
                    <a:tint val="75000"/>
                  </a:schemeClr>
                </a:solidFill>
              </a:defRPr>
            </a:lvl1pPr>
          </a:lstStyle>
          <a:p>
            <a:pPr algn="l"/>
            <a:fld type="datetimeFigureOut" id="{FB30EDBD-1C2D-4C1E-B459-B60219FAB484}">
              <a:rPr lang="en-US" sz="1200">
                <a:solidFill>
                  <a:schemeClr val="tx1">
                    <a:tint val="75000"/>
                  </a:schemeClr>
                </a:solidFill>
              </a:rPr>
              <a:t>10/7/2021</a:t>
            </a:fld>
            <a:endParaRPr sz="1200">
              <a:solidFill>
                <a:schemeClr val="tx1">
                  <a:tint val="75000"/>
                </a:schemeClr>
              </a:solidFill>
            </a:endParaRPr>
          </a:p>
        </p:txBody>
      </p:sp>
      <p:sp>
        <p:nvSpPr>
          <p:cNvPr id="5" name="layout6_shape3"/>
          <p:cNvSpPr/>
          <p:nvPr>
            <p:ph type="ftr" sz="quarter" idx="11"/>
          </p:nvPr>
        </p:nvSpPr>
        <p:spPr>
          <a:xfrm>
            <a:off x="4038600" y="6356350"/>
            <a:ext cx="4114800" cy="365125"/>
          </a:xfrm>
          <a:prstGeom prst="rect">
            <a:avLst/>
          </a:prstGeom>
        </p:spPr>
        <p:txBody>
          <a:bodyPr lIns="91440" tIns="45720" rIns="91440" bIns="45720" anchor="ctr"/>
          <a:lstStyle>
            <a:lvl1pPr algn="ctr">
              <a:defRPr sz="1200">
                <a:solidFill>
                  <a:schemeClr val="tx1">
                    <a:tint val="75000"/>
                  </a:schemeClr>
                </a:solidFill>
              </a:defRPr>
            </a:lvl1pPr>
          </a:lstStyle>
          <a:p>
            <a:pPr algn="ctr"/>
            <a:endParaRPr sz="1200">
              <a:solidFill>
                <a:schemeClr val="tx1">
                  <a:tint val="75000"/>
                </a:schemeClr>
              </a:solidFill>
            </a:endParaRPr>
          </a:p>
        </p:txBody>
      </p:sp>
      <p:sp>
        <p:nvSpPr>
          <p:cNvPr id="6" name="layout6_shape4"/>
          <p:cNvSpPr/>
          <p:nvPr>
            <p:ph type="sldNum" sz="quarter" idx="12"/>
          </p:nvPr>
        </p:nvSpPr>
        <p:spPr>
          <a:xfrm>
            <a:off x="8610600" y="6356350"/>
            <a:ext cx="2743200" cy="365125"/>
          </a:xfrm>
          <a:prstGeom prst="rect">
            <a:avLst/>
          </a:prstGeom>
        </p:spPr>
        <p:txBody>
          <a:bodyPr lIns="91440" tIns="45720" rIns="91440" bIns="45720" anchor="ctr"/>
          <a:lstStyle>
            <a:lvl1pPr algn="r">
              <a:defRPr sz="1200">
                <a:solidFill>
                  <a:schemeClr val="tx1">
                    <a:tint val="75000"/>
                  </a:schemeClr>
                </a:solidFill>
              </a:defRPr>
            </a:lvl1pPr>
          </a:lstStyle>
          <a:p>
            <a:pPr algn="r"/>
            <a:fld type="slidenum" id="{4BEDD84E-25D4-4983-8AA1-2863C96F08D9}">
              <a:rPr lang="ko-KR" sz="1200">
                <a:solidFill>
                  <a:schemeClr val="tx1">
                    <a:tint val="75000"/>
                  </a:schemeClr>
                </a:solidFill>
              </a:rPr>
              <a:t>‹#›</a:t>
            </a:fld>
            <a:endParaRPr sz="1200">
              <a:solidFill>
                <a:schemeClr val="tx1">
                  <a:tint val="75000"/>
                </a:scheme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p:spTree>
      <p:nvGrpSpPr>
        <p:cNvPr id="1" name=""/>
        <p:cNvGrpSpPr/>
        <p:nvPr/>
      </p:nvGrpSpPr>
      <p:grpSpPr>
        <a:xfrm>
          <a:off x="0" y="0"/>
          <a:ext cx="0" cy="0"/>
          <a:chOff x="0" y="0"/>
          <a:chExt cx="0" cy="0"/>
        </a:xfrm>
      </p:grpSpPr>
      <p:sp>
        <p:nvSpPr>
          <p:cNvPr id="3" name="layout7_shape1"/>
          <p:cNvSpPr/>
          <p:nvPr>
            <p:ph type="dt" sz="half" idx="10"/>
          </p:nvPr>
        </p:nvSpPr>
        <p:spPr>
          <a:xfrm>
            <a:off x="838200" y="6356350"/>
            <a:ext cx="2743200" cy="365125"/>
          </a:xfrm>
          <a:prstGeom prst="rect">
            <a:avLst/>
          </a:prstGeom>
        </p:spPr>
        <p:txBody>
          <a:bodyPr lIns="91440" tIns="45720" rIns="91440" bIns="45720" anchor="ctr"/>
          <a:lstStyle>
            <a:lvl1pPr algn="l">
              <a:defRPr sz="1200">
                <a:solidFill>
                  <a:schemeClr val="tx1">
                    <a:tint val="75000"/>
                  </a:schemeClr>
                </a:solidFill>
              </a:defRPr>
            </a:lvl1pPr>
          </a:lstStyle>
          <a:p>
            <a:pPr algn="l"/>
            <a:fld type="datetimeFigureOut" id="{FB30EDBD-1C2D-4C1E-B459-B60219FAB484}">
              <a:rPr lang="en-US" sz="1200">
                <a:solidFill>
                  <a:schemeClr val="tx1">
                    <a:tint val="75000"/>
                  </a:schemeClr>
                </a:solidFill>
              </a:rPr>
              <a:t>10/7/2021</a:t>
            </a:fld>
            <a:endParaRPr sz="1200">
              <a:solidFill>
                <a:schemeClr val="tx1">
                  <a:tint val="75000"/>
                </a:schemeClr>
              </a:solidFill>
            </a:endParaRPr>
          </a:p>
        </p:txBody>
      </p:sp>
      <p:sp>
        <p:nvSpPr>
          <p:cNvPr id="4" name="layout7_shape2"/>
          <p:cNvSpPr/>
          <p:nvPr>
            <p:ph type="ftr" sz="quarter" idx="11"/>
          </p:nvPr>
        </p:nvSpPr>
        <p:spPr>
          <a:xfrm>
            <a:off x="4038600" y="6356350"/>
            <a:ext cx="4114800" cy="365125"/>
          </a:xfrm>
          <a:prstGeom prst="rect">
            <a:avLst/>
          </a:prstGeom>
        </p:spPr>
        <p:txBody>
          <a:bodyPr lIns="91440" tIns="45720" rIns="91440" bIns="45720" anchor="ctr"/>
          <a:lstStyle>
            <a:lvl1pPr algn="ctr">
              <a:defRPr sz="1200">
                <a:solidFill>
                  <a:schemeClr val="tx1">
                    <a:tint val="75000"/>
                  </a:schemeClr>
                </a:solidFill>
              </a:defRPr>
            </a:lvl1pPr>
          </a:lstStyle>
          <a:p>
            <a:pPr algn="ctr"/>
            <a:endParaRPr sz="1200">
              <a:solidFill>
                <a:schemeClr val="tx1">
                  <a:tint val="75000"/>
                </a:schemeClr>
              </a:solidFill>
            </a:endParaRPr>
          </a:p>
        </p:txBody>
      </p:sp>
      <p:sp>
        <p:nvSpPr>
          <p:cNvPr id="5" name="layout7_shape3"/>
          <p:cNvSpPr/>
          <p:nvPr>
            <p:ph type="sldNum" sz="quarter" idx="12"/>
          </p:nvPr>
        </p:nvSpPr>
        <p:spPr>
          <a:xfrm>
            <a:off x="8610600" y="6356350"/>
            <a:ext cx="2743200" cy="365125"/>
          </a:xfrm>
          <a:prstGeom prst="rect">
            <a:avLst/>
          </a:prstGeom>
        </p:spPr>
        <p:txBody>
          <a:bodyPr lIns="91440" tIns="45720" rIns="91440" bIns="45720" anchor="ctr"/>
          <a:lstStyle>
            <a:lvl1pPr algn="r">
              <a:defRPr sz="1200">
                <a:solidFill>
                  <a:schemeClr val="tx1">
                    <a:tint val="75000"/>
                  </a:schemeClr>
                </a:solidFill>
              </a:defRPr>
            </a:lvl1pPr>
          </a:lstStyle>
          <a:p>
            <a:pPr algn="r"/>
            <a:fld type="slidenum" id="{4BEDD84E-25D4-4983-8AA1-2863C96F08D9}">
              <a:rPr lang="ko-KR" sz="1200">
                <a:solidFill>
                  <a:schemeClr val="tx1">
                    <a:tint val="75000"/>
                  </a:schemeClr>
                </a:solidFill>
              </a:rPr>
              <a:t>‹#›</a:t>
            </a:fld>
            <a:endParaRPr sz="1200">
              <a:solidFill>
                <a:schemeClr val="tx1">
                  <a:tint val="75000"/>
                </a:scheme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p:spTree>
      <p:nvGrpSpPr>
        <p:cNvPr id="1" name=""/>
        <p:cNvGrpSpPr/>
        <p:nvPr/>
      </p:nvGrpSpPr>
      <p:grpSpPr>
        <a:xfrm>
          <a:off x="0" y="0"/>
          <a:ext cx="0" cy="0"/>
          <a:chOff x="0" y="0"/>
          <a:chExt cx="0" cy="0"/>
        </a:xfrm>
      </p:grpSpPr>
      <p:sp>
        <p:nvSpPr>
          <p:cNvPr id="3" name="layout8_shape1"/>
          <p:cNvSpPr/>
          <p:nvPr>
            <p:ph type="title"/>
          </p:nvPr>
        </p:nvSpPr>
        <p:spPr>
          <a:xfrm>
            <a:off x="839788" y="457200"/>
            <a:ext cx="3932237" cy="1600200"/>
          </a:xfrm>
          <a:prstGeom prst="rect">
            <a:avLst/>
          </a:prstGeom>
        </p:spPr>
        <p:txBody>
          <a:bodyPr anchor="b"/>
          <a:lstStyle>
            <a:lvl1pPr>
              <a:defRPr sz="3200"/>
            </a:lvl1pPr>
          </a:lstStyle>
          <a:p>
            <a:pPr/>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layout8_shape2"/>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a:t>
            </a:r>
            <a:r>
              <a:rPr lang="en-US" altLang="en-US"/>
              <a:t> </a:t>
            </a:r>
            <a:r>
              <a:rPr lang="ko-KR" altLang="en-US"/>
              <a:t>텍스트</a:t>
            </a:r>
            <a:r>
              <a:rPr lang="en-US" altLang="en-US"/>
              <a:t> </a:t>
            </a:r>
            <a:r>
              <a:rPr lang="ko-KR" altLang="en-US"/>
              <a:t>스타일</a:t>
            </a:r>
            <a:r>
              <a:rPr lang="en-US" altLang="en-US"/>
              <a:t> </a:t>
            </a:r>
            <a:r>
              <a:rPr lang="ko-KR" altLang="en-US"/>
              <a:t>편집</a:t>
            </a:r>
          </a:p>
          <a:p>
            <a:pPr lvl="1"/>
            <a:r>
              <a:rPr lang="ko-KR" altLang="en-US"/>
              <a:t>둘째</a:t>
            </a:r>
            <a:r>
              <a:rPr lang="en-US" altLang="en-US"/>
              <a:t> </a:t>
            </a:r>
            <a:r>
              <a:rPr lang="ko-KR" altLang="en-US"/>
              <a:t>수준</a:t>
            </a:r>
          </a:p>
          <a:p>
            <a:pPr lvl="2"/>
            <a:r>
              <a:rPr lang="ko-KR" altLang="en-US"/>
              <a:t>셋째</a:t>
            </a:r>
            <a:r>
              <a:rPr lang="en-US" altLang="en-US"/>
              <a:t> </a:t>
            </a:r>
            <a:r>
              <a:rPr lang="ko-KR" altLang="en-US"/>
              <a:t>수준</a:t>
            </a:r>
          </a:p>
          <a:p>
            <a:pPr lvl="3"/>
            <a:r>
              <a:rPr lang="ko-KR" altLang="en-US"/>
              <a:t>넷째</a:t>
            </a:r>
            <a:r>
              <a:rPr lang="en-US" altLang="en-US"/>
              <a:t> </a:t>
            </a:r>
            <a:r>
              <a:rPr lang="ko-KR" altLang="en-US"/>
              <a:t>수준</a:t>
            </a:r>
          </a:p>
          <a:p>
            <a:pPr lvl="4"/>
            <a:r>
              <a:rPr lang="ko-KR" altLang="en-US"/>
              <a:t>다섯째</a:t>
            </a:r>
            <a:r>
              <a:rPr lang="en-US" altLang="en-US"/>
              <a:t> </a:t>
            </a:r>
            <a:r>
              <a:rPr lang="ko-KR" altLang="en-US"/>
              <a:t>수준</a:t>
            </a:r>
          </a:p>
        </p:txBody>
      </p:sp>
      <p:sp>
        <p:nvSpPr>
          <p:cNvPr id="5" name="layout8_shape3"/>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a:t>
            </a:r>
            <a:r>
              <a:rPr lang="en-US" altLang="en-US"/>
              <a:t> </a:t>
            </a:r>
            <a:r>
              <a:rPr lang="ko-KR" altLang="en-US"/>
              <a:t>텍스트</a:t>
            </a:r>
            <a:r>
              <a:rPr lang="en-US" altLang="en-US"/>
              <a:t> </a:t>
            </a:r>
            <a:r>
              <a:rPr lang="ko-KR" altLang="en-US"/>
              <a:t>스타일</a:t>
            </a:r>
            <a:r>
              <a:rPr lang="en-US" altLang="en-US"/>
              <a:t> </a:t>
            </a:r>
            <a:r>
              <a:rPr lang="ko-KR" altLang="en-US"/>
              <a:t>편집</a:t>
            </a:r>
          </a:p>
        </p:txBody>
      </p:sp>
      <p:sp>
        <p:nvSpPr>
          <p:cNvPr id="6" name="layout8_shape4"/>
          <p:cNvSpPr/>
          <p:nvPr>
            <p:ph type="dt" sz="half" idx="10"/>
          </p:nvPr>
        </p:nvSpPr>
        <p:spPr>
          <a:prstGeom prst="rect">
            <a:avLst/>
          </a:prstGeom>
        </p:spPr>
        <p:txBody>
          <a:bodyPr/>
          <a:lstStyle/>
          <a:p>
            <a:pPr/>
            <a:fld type="datetimeFigureOut" id="{FB30EDBD-1C2D-4C1E-B459-B60219FAB484}">
              <a:rPr lang="en-US"/>
              <a:t>10/7/2021</a:t>
            </a:fld>
            <a:endParaRPr/>
          </a:p>
        </p:txBody>
      </p:sp>
      <p:sp>
        <p:nvSpPr>
          <p:cNvPr id="7" name="layout8_shape5"/>
          <p:cNvSpPr/>
          <p:nvPr>
            <p:ph type="ftr" sz="quarter" idx="11"/>
          </p:nvPr>
        </p:nvSpPr>
        <p:spPr>
          <a:prstGeom prst="rect">
            <a:avLst/>
          </a:prstGeom>
        </p:spPr>
        <p:txBody>
          <a:bodyPr/>
          <a:lstStyle/>
          <a:p>
            <a:pPr/>
            <a:endParaRPr/>
          </a:p>
        </p:txBody>
      </p:sp>
      <p:sp>
        <p:nvSpPr>
          <p:cNvPr id="8" name="layout8_shape6"/>
          <p:cNvSpPr/>
          <p:nvPr>
            <p:ph type="sldNum" sz="quarter" idx="12"/>
          </p:nvPr>
        </p:nvSpPr>
        <p:spPr>
          <a:prstGeom prst="rect">
            <a:avLst/>
          </a:prstGeom>
        </p:spPr>
        <p:txBody>
          <a:bodyPr/>
          <a:lstStyle/>
          <a:p>
            <a:pPr/>
            <a:fld type="slidenum" id="{4BEDD84E-25D4-4983-8AA1-2863C96F08D9}">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p:spTree>
      <p:nvGrpSpPr>
        <p:cNvPr id="1" name=""/>
        <p:cNvGrpSpPr/>
        <p:nvPr/>
      </p:nvGrpSpPr>
      <p:grpSpPr>
        <a:xfrm>
          <a:off x="0" y="0"/>
          <a:ext cx="0" cy="0"/>
          <a:chOff x="0" y="0"/>
          <a:chExt cx="0" cy="0"/>
        </a:xfrm>
      </p:grpSpPr>
      <p:sp>
        <p:nvSpPr>
          <p:cNvPr id="3" name="layout9_shape1"/>
          <p:cNvSpPr/>
          <p:nvPr>
            <p:ph type="title"/>
          </p:nvPr>
        </p:nvSpPr>
        <p:spPr>
          <a:xfrm>
            <a:off x="839788" y="457200"/>
            <a:ext cx="3932237" cy="1600200"/>
          </a:xfrm>
          <a:prstGeom prst="rect">
            <a:avLst/>
          </a:prstGeom>
        </p:spPr>
        <p:txBody>
          <a:bodyPr anchor="b"/>
          <a:lstStyle>
            <a:lvl1pPr>
              <a:defRPr sz="3200"/>
            </a:lvl1pPr>
          </a:lstStyle>
          <a:p>
            <a:pPr/>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layout9_shape2"/>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a:p>
        </p:txBody>
      </p:sp>
      <p:sp>
        <p:nvSpPr>
          <p:cNvPr id="5" name="layout9_shape3"/>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a:t>
            </a:r>
            <a:r>
              <a:rPr lang="en-US" altLang="en-US"/>
              <a:t> </a:t>
            </a:r>
            <a:r>
              <a:rPr lang="ko-KR" altLang="en-US"/>
              <a:t>텍스트</a:t>
            </a:r>
            <a:r>
              <a:rPr lang="en-US" altLang="en-US"/>
              <a:t> </a:t>
            </a:r>
            <a:r>
              <a:rPr lang="ko-KR" altLang="en-US"/>
              <a:t>스타일</a:t>
            </a:r>
            <a:r>
              <a:rPr lang="en-US" altLang="en-US"/>
              <a:t> </a:t>
            </a:r>
            <a:r>
              <a:rPr lang="ko-KR" altLang="en-US"/>
              <a:t>편집</a:t>
            </a:r>
          </a:p>
        </p:txBody>
      </p:sp>
      <p:sp>
        <p:nvSpPr>
          <p:cNvPr id="6" name="layout9_shape4"/>
          <p:cNvSpPr/>
          <p:nvPr>
            <p:ph type="dt" sz="half" idx="10"/>
          </p:nvPr>
        </p:nvSpPr>
        <p:spPr>
          <a:prstGeom prst="rect">
            <a:avLst/>
          </a:prstGeom>
        </p:spPr>
        <p:txBody>
          <a:bodyPr/>
          <a:lstStyle/>
          <a:p>
            <a:pPr/>
            <a:fld type="datetimeFigureOut" id="{FB30EDBD-1C2D-4C1E-B459-B60219FAB484}">
              <a:rPr lang="en-US"/>
              <a:t>10/7/2021</a:t>
            </a:fld>
            <a:endParaRPr/>
          </a:p>
        </p:txBody>
      </p:sp>
      <p:sp>
        <p:nvSpPr>
          <p:cNvPr id="7" name="layout9_shape5"/>
          <p:cNvSpPr/>
          <p:nvPr>
            <p:ph type="ftr" sz="quarter" idx="11"/>
          </p:nvPr>
        </p:nvSpPr>
        <p:spPr>
          <a:prstGeom prst="rect">
            <a:avLst/>
          </a:prstGeom>
        </p:spPr>
        <p:txBody>
          <a:bodyPr/>
          <a:lstStyle/>
          <a:p>
            <a:pPr/>
            <a:endParaRPr/>
          </a:p>
        </p:txBody>
      </p:sp>
      <p:sp>
        <p:nvSpPr>
          <p:cNvPr id="8" name="layout9_shape6"/>
          <p:cNvSpPr/>
          <p:nvPr>
            <p:ph type="sldNum" sz="quarter" idx="12"/>
          </p:nvPr>
        </p:nvSpPr>
        <p:spPr>
          <a:prstGeom prst="rect">
            <a:avLst/>
          </a:prstGeom>
        </p:spPr>
        <p:txBody>
          <a:bodyPr/>
          <a:lstStyle/>
          <a:p>
            <a:pPr/>
            <a:fld type="slidenum" id="{4BEDD84E-25D4-4983-8AA1-2863C96F08D9}">
              <a:rPr lang="ko-KR"/>
              <a:t>‹#›</a:t>
            </a:fld>
            <a:endParaRPr/>
          </a:p>
        </p:txBody>
      </p:sp>
    </p:spTree>
  </p:cSld>
  <p:clrMapOvr>
    <a:masterClrMapping/>
  </p:clrMapOvr>
</p:sldLayout>
</file>

<file path=ppt/slideMasters/_rels/slideMaster1.xml.rels><?xml version="1.0" encoding="UTF-8"?>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a1a1c"/>
        </a:solidFill>
      </p:bgPr>
    </p:bg>
    <p:spTree>
      <p:nvGrpSpPr>
        <p:cNvPr id="1" name=""/>
        <p:cNvGrpSpPr/>
        <p:nvPr/>
      </p:nvGrpSpPr>
      <p:grpSpPr>
        <a:xfrm>
          <a:off x="0" y="0"/>
          <a:ext cx="0" cy="0"/>
          <a:chOff x="0" y="0"/>
          <a:chExt cx="0" cy="0"/>
        </a:xfrm>
      </p:grpSpPr>
      <p:sp>
        <p:nvSpPr>
          <p:cNvPr id="3" name="master1_shape1"/>
          <p:cNvSpPr/>
          <p:nvPr>
            <p:ph type="title"/>
          </p:nvPr>
        </p:nvSpPr>
        <p:spPr>
          <a:xfrm>
            <a:off x="838200" y="365125"/>
            <a:ext cx="10515600" cy="1325563"/>
          </a:xfrm>
          <a:prstGeom prst="rect">
            <a:avLst/>
          </a:prstGeom>
        </p:spPr>
        <p:txBody>
          <a:bodyPr lIns="91440" tIns="45720" rIns="91440" bIns="45720" anchor="ctr"/>
          <a:lstStyle/>
          <a:p>
            <a:pPr/>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master1_shape2"/>
          <p:cNvSpPr/>
          <p:nvPr>
            <p:ph type="body" idx="1"/>
          </p:nvPr>
        </p:nvSpPr>
        <p:spPr>
          <a:xfrm>
            <a:off x="838200" y="1825625"/>
            <a:ext cx="10515600" cy="4351338"/>
          </a:xfrm>
          <a:prstGeom prst="rect">
            <a:avLst/>
          </a:prstGeom>
        </p:spPr>
        <p:txBody>
          <a:bodyPr lIns="91440" tIns="45720" rIns="91440" bIns="45720"/>
          <a:lstStyle/>
          <a:p>
            <a:pPr lvl="0"/>
            <a:r>
              <a:rPr lang="ko-KR" altLang="en-US"/>
              <a:t>마스터</a:t>
            </a:r>
            <a:r>
              <a:rPr lang="en-US" altLang="en-US"/>
              <a:t> </a:t>
            </a:r>
            <a:r>
              <a:rPr lang="ko-KR" altLang="en-US"/>
              <a:t>텍스트</a:t>
            </a:r>
            <a:r>
              <a:rPr lang="en-US" altLang="en-US"/>
              <a:t> </a:t>
            </a:r>
            <a:r>
              <a:rPr lang="ko-KR" altLang="en-US"/>
              <a:t>스타일</a:t>
            </a:r>
            <a:r>
              <a:rPr lang="en-US" altLang="en-US"/>
              <a:t> </a:t>
            </a:r>
            <a:r>
              <a:rPr lang="ko-KR" altLang="en-US"/>
              <a:t>편집</a:t>
            </a:r>
          </a:p>
          <a:p>
            <a:pPr lvl="1"/>
            <a:r>
              <a:rPr lang="ko-KR" altLang="en-US"/>
              <a:t>둘째</a:t>
            </a:r>
            <a:r>
              <a:rPr lang="en-US" altLang="en-US"/>
              <a:t> </a:t>
            </a:r>
            <a:r>
              <a:rPr lang="ko-KR" altLang="en-US"/>
              <a:t>수준</a:t>
            </a:r>
          </a:p>
          <a:p>
            <a:pPr lvl="2"/>
            <a:r>
              <a:rPr lang="ko-KR" altLang="en-US"/>
              <a:t>셋째</a:t>
            </a:r>
            <a:r>
              <a:rPr lang="en-US" altLang="en-US"/>
              <a:t> </a:t>
            </a:r>
            <a:r>
              <a:rPr lang="ko-KR" altLang="en-US"/>
              <a:t>수준</a:t>
            </a:r>
          </a:p>
          <a:p>
            <a:pPr lvl="3"/>
            <a:r>
              <a:rPr lang="ko-KR" altLang="en-US"/>
              <a:t>넷째</a:t>
            </a:r>
            <a:r>
              <a:rPr lang="en-US" altLang="en-US"/>
              <a:t> </a:t>
            </a:r>
            <a:r>
              <a:rPr lang="ko-KR" altLang="en-US"/>
              <a:t>수준</a:t>
            </a:r>
          </a:p>
          <a:p>
            <a:pPr lvl="4"/>
            <a:r>
              <a:rPr lang="ko-KR" altLang="en-US"/>
              <a:t>다섯째</a:t>
            </a:r>
            <a:r>
              <a:rPr lang="en-US" altLang="en-US"/>
              <a:t> </a:t>
            </a:r>
            <a:r>
              <a:rPr lang="ko-KR" altLang="en-US"/>
              <a:t>수준</a:t>
            </a:r>
          </a:p>
        </p:txBody>
      </p:sp>
      <p:sp>
        <p:nvSpPr>
          <p:cNvPr id="5" name="master1_shape3"/>
          <p:cNvSpPr/>
          <p:nvPr>
            <p:ph type="dt" sz="half" idx="2"/>
          </p:nvPr>
        </p:nvSpPr>
        <p:spPr>
          <a:xfrm>
            <a:off x="838200" y="6356350"/>
            <a:ext cx="2743200" cy="365125"/>
          </a:xfrm>
          <a:prstGeom prst="rect">
            <a:avLst/>
          </a:prstGeom>
        </p:spPr>
        <p:txBody>
          <a:bodyPr lIns="91440" tIns="45720" rIns="91440" bIns="45720" anchor="ctr"/>
          <a:lstStyle>
            <a:lvl1pPr algn="l">
              <a:defRPr sz="1200">
                <a:solidFill>
                  <a:schemeClr val="tx1">
                    <a:tint val="75000"/>
                  </a:schemeClr>
                </a:solidFill>
              </a:defRPr>
            </a:lvl1pPr>
          </a:lstStyle>
          <a:p>
            <a:pPr algn="l"/>
            <a:fld type="datetimeFigureOut" id="{FB30EDBD-1C2D-4C1E-B459-B60219FAB484}">
              <a:rPr lang="en-US" sz="1200">
                <a:solidFill>
                  <a:schemeClr val="tx1">
                    <a:tint val="75000"/>
                  </a:schemeClr>
                </a:solidFill>
              </a:rPr>
              <a:t>10/7/2021</a:t>
            </a:fld>
            <a:endParaRPr sz="1200">
              <a:solidFill>
                <a:schemeClr val="tx1">
                  <a:tint val="75000"/>
                </a:schemeClr>
              </a:solidFill>
            </a:endParaRPr>
          </a:p>
        </p:txBody>
      </p:sp>
      <p:sp>
        <p:nvSpPr>
          <p:cNvPr id="6" name="master1_shape4"/>
          <p:cNvSpPr/>
          <p:nvPr>
            <p:ph type="ftr" sz="quarter" idx="3"/>
          </p:nvPr>
        </p:nvSpPr>
        <p:spPr>
          <a:xfrm>
            <a:off x="4038600" y="6356350"/>
            <a:ext cx="4114800" cy="365125"/>
          </a:xfrm>
          <a:prstGeom prst="rect">
            <a:avLst/>
          </a:prstGeom>
        </p:spPr>
        <p:txBody>
          <a:bodyPr lIns="91440" tIns="45720" rIns="91440" bIns="45720" anchor="ctr"/>
          <a:lstStyle>
            <a:lvl1pPr algn="ctr">
              <a:defRPr sz="1200">
                <a:solidFill>
                  <a:schemeClr val="tx1">
                    <a:tint val="75000"/>
                  </a:schemeClr>
                </a:solidFill>
              </a:defRPr>
            </a:lvl1pPr>
          </a:lstStyle>
          <a:p>
            <a:pPr algn="ctr"/>
            <a:endParaRPr sz="1200">
              <a:solidFill>
                <a:schemeClr val="tx1">
                  <a:tint val="75000"/>
                </a:schemeClr>
              </a:solidFill>
            </a:endParaRPr>
          </a:p>
        </p:txBody>
      </p:sp>
      <p:sp>
        <p:nvSpPr>
          <p:cNvPr id="7" name="master1_shape5"/>
          <p:cNvSpPr/>
          <p:nvPr>
            <p:ph type="sldNum" sz="quarter" idx="4"/>
          </p:nvPr>
        </p:nvSpPr>
        <p:spPr>
          <a:xfrm>
            <a:off x="8610600" y="6356350"/>
            <a:ext cx="2743200" cy="365125"/>
          </a:xfrm>
          <a:prstGeom prst="rect">
            <a:avLst/>
          </a:prstGeom>
        </p:spPr>
        <p:txBody>
          <a:bodyPr lIns="91440" tIns="45720" rIns="91440" bIns="45720" anchor="ctr"/>
          <a:lstStyle>
            <a:lvl1pPr algn="r">
              <a:defRPr sz="1200">
                <a:solidFill>
                  <a:schemeClr val="tx1">
                    <a:tint val="75000"/>
                  </a:schemeClr>
                </a:solidFill>
              </a:defRPr>
            </a:lvl1pPr>
          </a:lstStyle>
          <a:p>
            <a:pPr algn="r"/>
            <a:fld type="slidenum" id="{4BEDD84E-25D4-4983-8AA1-2863C96F08D9}">
              <a:rPr lang="ko-KR" sz="1200">
                <a:solidFill>
                  <a:schemeClr val="tx1">
                    <a:tint val="75000"/>
                  </a:schemeClr>
                </a:solidFill>
              </a:rPr>
              <a:t>‹#›</a:t>
            </a:fld>
            <a:endParaRPr sz="1200">
              <a:solidFill>
                <a:schemeClr val="tx1">
                  <a:tint val="75000"/>
                </a:schemeClr>
              </a:solidFill>
            </a:endParaRPr>
          </a:p>
        </p:txBody>
      </p:sp>
    </p:spTree>
  </p:cSld>
  <p:clrMap bg1="lt1" bg2="lt2" tx1="dk1" tx2="dk2" hlink="hlink" accent1="accent1" accent2="accent2" accent3="accent3" accent4="accent4" accent5="accent5" accent6="accent6"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914400" latinLnBrk="1">
        <a:lnSpc>
          <a:spcPct val="90000"/>
        </a:lnSpc>
        <a:spcBef>
          <a:spcPct val="0"/>
        </a:spcBef>
        <a:buNone/>
        <a:defRPr sz="4400" kern="1200">
          <a:solidFill>
            <a:schemeClr val="tx1"/>
          </a:solidFill>
          <a:latin typeface="+mj-lt"/>
          <a:ea typeface="+mj-ea"/>
          <a:cs typeface="+mj-cs"/>
        </a:defRPr>
      </a:lvl1pPr>
    </p:titleStyle>
    <p:bodyStyle>
      <a:lvl1pPr algn="l" marL="228600" indent="-228600" defTabSz="914400" latinLnBrk="1">
        <a:lnSpc>
          <a:spcPct val="90000"/>
        </a:lnSpc>
        <a:spcBef>
          <a:spcPts val="1000"/>
        </a:spcBef>
        <a:buFont typeface="Arial" pitchFamily="2" charset="2"/>
        <a:buChar char="•"/>
        <a:defRPr sz="2800" kern="1200">
          <a:solidFill>
            <a:schemeClr val="tx1"/>
          </a:solidFill>
          <a:latin typeface="+mn-lt"/>
          <a:ea typeface="+mn-ea"/>
          <a:cs typeface="+mn-cs"/>
        </a:defRPr>
      </a:lvl1pPr>
      <a:lvl2pPr algn="l" marL="685800" indent="-228600" defTabSz="914400" latinLnBrk="1">
        <a:lnSpc>
          <a:spcPct val="90000"/>
        </a:lnSpc>
        <a:spcBef>
          <a:spcPts val="500"/>
        </a:spcBef>
        <a:buFont typeface="Arial" pitchFamily="2" charset="2"/>
        <a:buChar char="•"/>
        <a:defRPr sz="2400" kern="1200">
          <a:solidFill>
            <a:schemeClr val="tx1"/>
          </a:solidFill>
          <a:latin typeface="+mn-lt"/>
          <a:ea typeface="+mn-ea"/>
          <a:cs typeface="+mn-cs"/>
        </a:defRPr>
      </a:lvl2pPr>
      <a:lvl3pPr algn="l" marL="1143000" indent="-228600" defTabSz="914400" latinLnBrk="1">
        <a:lnSpc>
          <a:spcPct val="90000"/>
        </a:lnSpc>
        <a:spcBef>
          <a:spcPts val="500"/>
        </a:spcBef>
        <a:buFont typeface="Arial" pitchFamily="2" charset="2"/>
        <a:buChar char="•"/>
        <a:defRPr sz="2000" kern="1200">
          <a:solidFill>
            <a:schemeClr val="tx1"/>
          </a:solidFill>
          <a:latin typeface="+mn-lt"/>
          <a:ea typeface="+mn-ea"/>
          <a:cs typeface="+mn-cs"/>
        </a:defRPr>
      </a:lvl3pPr>
      <a:lvl4pPr algn="l" marL="1600200" indent="-228600" defTabSz="914400" latinLnBrk="1">
        <a:lnSpc>
          <a:spcPct val="90000"/>
        </a:lnSpc>
        <a:spcBef>
          <a:spcPts val="500"/>
        </a:spcBef>
        <a:buFont typeface="Arial" pitchFamily="2" charset="2"/>
        <a:buChar char="•"/>
        <a:defRPr sz="1800" kern="1200">
          <a:solidFill>
            <a:schemeClr val="tx1"/>
          </a:solidFill>
          <a:latin typeface="+mn-lt"/>
          <a:ea typeface="+mn-ea"/>
          <a:cs typeface="+mn-cs"/>
        </a:defRPr>
      </a:lvl4pPr>
      <a:lvl5pPr algn="l" marL="2057400" indent="-228600" defTabSz="914400" latinLnBrk="1">
        <a:lnSpc>
          <a:spcPct val="90000"/>
        </a:lnSpc>
        <a:spcBef>
          <a:spcPts val="500"/>
        </a:spcBef>
        <a:buFont typeface="Arial" pitchFamily="2" charset="2"/>
        <a:buChar char="•"/>
        <a:defRPr sz="1800" kern="1200">
          <a:solidFill>
            <a:schemeClr val="tx1"/>
          </a:solidFill>
          <a:latin typeface="+mn-lt"/>
          <a:ea typeface="+mn-ea"/>
          <a:cs typeface="+mn-cs"/>
        </a:defRPr>
      </a:lvl5pPr>
      <a:lvl6pPr algn="l" marL="2514600" indent="-228600" defTabSz="914400" latinLnBrk="1">
        <a:lnSpc>
          <a:spcPct val="90000"/>
        </a:lnSpc>
        <a:spcBef>
          <a:spcPts val="500"/>
        </a:spcBef>
        <a:buFont typeface="Arial" pitchFamily="2" charset="2"/>
        <a:buChar char="•"/>
        <a:defRPr sz="1800" kern="1200">
          <a:solidFill>
            <a:schemeClr val="tx1"/>
          </a:solidFill>
          <a:latin typeface="+mn-lt"/>
          <a:ea typeface="+mn-ea"/>
          <a:cs typeface="+mn-cs"/>
        </a:defRPr>
      </a:lvl6pPr>
      <a:lvl7pPr algn="l" marL="2971800" indent="-228600" defTabSz="914400" latinLnBrk="1">
        <a:lnSpc>
          <a:spcPct val="90000"/>
        </a:lnSpc>
        <a:spcBef>
          <a:spcPts val="500"/>
        </a:spcBef>
        <a:buFont typeface="Arial" pitchFamily="2" charset="2"/>
        <a:buChar char="•"/>
        <a:defRPr sz="1800" kern="1200">
          <a:solidFill>
            <a:schemeClr val="tx1"/>
          </a:solidFill>
          <a:latin typeface="+mn-lt"/>
          <a:ea typeface="+mn-ea"/>
          <a:cs typeface="+mn-cs"/>
        </a:defRPr>
      </a:lvl7pPr>
      <a:lvl8pPr algn="l" marL="3429000" indent="-228600" defTabSz="914400" latinLnBrk="1">
        <a:lnSpc>
          <a:spcPct val="90000"/>
        </a:lnSpc>
        <a:spcBef>
          <a:spcPts val="500"/>
        </a:spcBef>
        <a:buFont typeface="Arial" pitchFamily="2" charset="2"/>
        <a:buChar char="•"/>
        <a:defRPr sz="1800" kern="1200">
          <a:solidFill>
            <a:schemeClr val="tx1"/>
          </a:solidFill>
          <a:latin typeface="+mn-lt"/>
          <a:ea typeface="+mn-ea"/>
          <a:cs typeface="+mn-cs"/>
        </a:defRPr>
      </a:lvl8pPr>
      <a:lvl9pPr algn="l" marL="3886200" indent="-228600" defTabSz="914400" latinLnBrk="1">
        <a:lnSpc>
          <a:spcPct val="90000"/>
        </a:lnSpc>
        <a:spcBef>
          <a:spcPts val="500"/>
        </a:spcBef>
        <a:buFont typeface="Arial" pitchFamily="2" charset="2"/>
        <a:buChar char="•"/>
        <a:defRPr sz="1800" kern="1200">
          <a:solidFill>
            <a:schemeClr val="tx1"/>
          </a:solidFill>
          <a:latin typeface="+mn-lt"/>
          <a:ea typeface="+mn-ea"/>
          <a:cs typeface="+mn-cs"/>
        </a:defRPr>
      </a:lvl9pPr>
    </p:bodyStyle>
    <p:otherStyle>
      <a:lvl1pPr algn="l" marL="0" defTabSz="914400" latinLnBrk="1">
        <a:defRPr sz="1800" kern="1200">
          <a:solidFill>
            <a:schemeClr val="tx1"/>
          </a:solidFill>
          <a:latin typeface="+mn-lt"/>
          <a:ea typeface="+mn-ea"/>
          <a:cs typeface="+mn-cs"/>
        </a:defRPr>
      </a:lvl1pPr>
      <a:lvl2pPr algn="l" marL="457200" defTabSz="914400" latinLnBrk="1">
        <a:defRPr sz="1800" kern="1200">
          <a:solidFill>
            <a:schemeClr val="tx1"/>
          </a:solidFill>
          <a:latin typeface="+mn-lt"/>
          <a:ea typeface="+mn-ea"/>
          <a:cs typeface="+mn-cs"/>
        </a:defRPr>
      </a:lvl2pPr>
      <a:lvl3pPr algn="l" marL="914400" defTabSz="914400" latinLnBrk="1">
        <a:defRPr sz="1800" kern="1200">
          <a:solidFill>
            <a:schemeClr val="tx1"/>
          </a:solidFill>
          <a:latin typeface="+mn-lt"/>
          <a:ea typeface="+mn-ea"/>
          <a:cs typeface="+mn-cs"/>
        </a:defRPr>
      </a:lvl3pPr>
      <a:lvl4pPr algn="l" marL="1371600" defTabSz="914400" latinLnBrk="1">
        <a:defRPr sz="1800" kern="1200">
          <a:solidFill>
            <a:schemeClr val="tx1"/>
          </a:solidFill>
          <a:latin typeface="+mn-lt"/>
          <a:ea typeface="+mn-ea"/>
          <a:cs typeface="+mn-cs"/>
        </a:defRPr>
      </a:lvl4pPr>
      <a:lvl5pPr algn="l" marL="1828800" defTabSz="914400" latinLnBrk="1">
        <a:defRPr sz="1800" kern="1200">
          <a:solidFill>
            <a:schemeClr val="tx1"/>
          </a:solidFill>
          <a:latin typeface="+mn-lt"/>
          <a:ea typeface="+mn-ea"/>
          <a:cs typeface="+mn-cs"/>
        </a:defRPr>
      </a:lvl5pPr>
      <a:lvl6pPr algn="l" marL="2286000" defTabSz="914400" latinLnBrk="1">
        <a:defRPr sz="1800" kern="1200">
          <a:solidFill>
            <a:schemeClr val="tx1"/>
          </a:solidFill>
          <a:latin typeface="+mn-lt"/>
          <a:ea typeface="+mn-ea"/>
          <a:cs typeface="+mn-cs"/>
        </a:defRPr>
      </a:lvl6pPr>
      <a:lvl7pPr algn="l" marL="2743200" defTabSz="914400" latinLnBrk="1">
        <a:defRPr sz="1800" kern="1200">
          <a:solidFill>
            <a:schemeClr val="tx1"/>
          </a:solidFill>
          <a:latin typeface="+mn-lt"/>
          <a:ea typeface="+mn-ea"/>
          <a:cs typeface="+mn-cs"/>
        </a:defRPr>
      </a:lvl7pPr>
      <a:lvl8pPr algn="l" marL="3200400" defTabSz="914400" latinLnBrk="1">
        <a:defRPr sz="1800" kern="1200">
          <a:solidFill>
            <a:schemeClr val="tx1"/>
          </a:solidFill>
          <a:latin typeface="+mn-lt"/>
          <a:ea typeface="+mn-ea"/>
          <a:cs typeface="+mn-cs"/>
        </a:defRPr>
      </a:lvl8pPr>
      <a:lvl9pPr algn="l" marL="3657600" defTabSz="914400" latinLnBrk="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Layout" Target="../slideLayouts/slideLayout7.xml"/></Relationships>

</file>

<file path=ppt/slides/_rels/slide10.xml.rels><?xml version="1.0" encoding="UTF-8"?>
<Relationships xmlns="http://schemas.openxmlformats.org/package/2006/relationships"><Relationship Id="rId2" Type="http://schemas.openxmlformats.org/officeDocument/2006/relationships/image" Target="../media/image11.png"/><Relationship Id="rId4" Type="http://schemas.openxmlformats.org/officeDocument/2006/relationships/image" Target="../media/image2.png"/><Relationship Id="rId3"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4"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4"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xml.rels><?xml version="1.0" encoding="UTF-8"?>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9.xml.rels><?xml version="1.0" encoding="UTF-8"?>
<Relationships xmlns="http://schemas.openxmlformats.org/package/2006/relationships"><Relationship Id="rId2" Type="http://schemas.openxmlformats.org/officeDocument/2006/relationships/image" Target="../media/image2.png"/><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Relationships xmlns="http://schemas.openxmlformats.org/package/2006/relationships"><Relationship Id="rId5" Type="http://schemas.openxmlformats.org/officeDocument/2006/relationships/image" Target="../media/image14.png"/><Relationship Id="rId3" Type="http://schemas.openxmlformats.org/officeDocument/2006/relationships/image" Target="../media/image19.jpeg"/><Relationship Id="rId6" Type="http://schemas.openxmlformats.org/officeDocument/2006/relationships/image" Target="../media/image2.png"/><Relationship Id="rId2" Type="http://schemas.openxmlformats.org/officeDocument/2006/relationships/image" Target="../media/image25.jpeg"/><Relationship Id="rId4" Type="http://schemas.openxmlformats.org/officeDocument/2006/relationships/image" Target="../media/image6.jpeg"/><Relationship Id="rId1" Type="http://schemas.openxmlformats.org/officeDocument/2006/relationships/slideLayout" Target="../slideLayouts/slideLayout7.xml"/></Relationships>

</file>

<file path=ppt/slides/_rels/slide22.xml.rels><?xml version="1.0" encoding="UTF-8"?>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Relationships xmlns="http://schemas.openxmlformats.org/package/2006/relationships"><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Relationships xmlns="http://schemas.openxmlformats.org/package/2006/relationships"><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Relationships xmlns="http://schemas.openxmlformats.org/package/2006/relationships"><Relationship Id="rId4" Type="http://schemas.openxmlformats.org/officeDocument/2006/relationships/image" Target="../media/image10.png"/><Relationship Id="rId2" Type="http://schemas.openxmlformats.org/officeDocument/2006/relationships/image" Target="../media/image2.png"/><Relationship Id="rId3" Type="http://schemas.openxmlformats.org/officeDocument/2006/relationships/image" Target="../media/image9.png"/><Relationship Id="rId5"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a1c"/>
        </a:solidFill>
      </p:bgPr>
    </p:bg>
    <p:spTree>
      <p:nvGrpSpPr>
        <p:cNvPr id="1" name=""/>
        <p:cNvGrpSpPr/>
        <p:nvPr/>
      </p:nvGrpSpPr>
      <p:grpSpPr>
        <a:xfrm>
          <a:off x="0" y="0"/>
          <a:ext cx="0" cy="0"/>
          <a:chOff x="0" y="0"/>
          <a:chExt cx="0" cy="0"/>
        </a:xfrm>
      </p:grpSpPr>
      <p:pic>
        <p:nvPicPr>
          <p:cNvPr id="3" name="slide1_picture1" descr="MEDI:GATE NEWS : 코로나19 1년이 지났는데…선별진료소 운영 법적 근거 없어 애매한 손실보상 기준"/>
          <p:cNvPicPr>
            <a:picLocks noChangeAspect="1"/>
          </p:cNvPicPr>
          <p:nvPr/>
        </p:nvPicPr>
        <p:blipFill>
          <a:blip r:embed="rId2" cstate="print"/>
          <a:srcRect t="7841" b="7841"/>
          <a:stretch>
            <a:fillRect/>
          </a:stretch>
        </p:blipFill>
        <p:spPr>
          <a:xfrm>
            <a:off x="1" y="0"/>
            <a:ext cx="12192000" cy="6858000"/>
          </a:xfrm>
          <a:prstGeom prst="rect">
            <a:avLst/>
          </a:prstGeom>
          <a:noFill/>
        </p:spPr>
      </p:pic>
      <p:sp>
        <p:nvSpPr>
          <p:cNvPr id="4" name="slide1_shape1"/>
          <p:cNvSpPr/>
          <p:nvPr/>
        </p:nvSpPr>
        <p:spPr>
          <a:xfrm>
            <a:off x="-3418" y="-27384"/>
            <a:ext cx="12195417" cy="6885384"/>
          </a:xfrm>
          <a:prstGeom prst="rect">
            <a:avLst/>
          </a:prstGeom>
          <a:solidFill>
            <a:srgbClr val="1a1a1c">
              <a:alpha val="97000"/>
            </a:srgb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pic>
        <p:nvPicPr>
          <p:cNvPr id="5" name="slide1_picture2" descr="AI Can Help Scientists Find a Covid-19 Vaccine | WIRED"/>
          <p:cNvPicPr>
            <a:picLocks noChangeAspect="1"/>
          </p:cNvPicPr>
          <p:nvPr/>
        </p:nvPicPr>
        <p:blipFill>
          <a:blip r:embed="rId3" cstate="print"/>
          <a:srcRect t="26589" r="15472" b="26383" l="15800"/>
          <a:stretch>
            <a:fillRect/>
          </a:stretch>
        </p:blipFill>
        <p:spPr>
          <a:xfrm>
            <a:off x="7552231" y="2636912"/>
            <a:ext cx="3086924" cy="1584176"/>
          </a:xfrm>
          <a:prstGeom prst="rect">
            <a:avLst/>
          </a:prstGeom>
          <a:noFill/>
        </p:spPr>
      </p:pic>
      <p:sp>
        <p:nvSpPr>
          <p:cNvPr id="6" name="slide1_shape2"/>
          <p:cNvSpPr/>
          <p:nvPr/>
        </p:nvSpPr>
        <p:spPr>
          <a:xfrm>
            <a:off x="2265288" y="3167390"/>
            <a:ext cx="4910832" cy="523220"/>
          </a:xfrm>
          <a:prstGeom prst="rect">
            <a:avLst/>
          </a:prstGeom>
          <a:noFill/>
        </p:spPr>
        <p:txBody>
          <a:bodyPr wrap="square">
            <a:spAutoFit xmlns:a="http://schemas.openxmlformats.org/drawingml/2006/main"/>
          </a:bodyPr>
          <a:lstStyle/>
          <a:p>
            <a:pPr algn="l" marL="0" defTabSz="914400" latinLnBrk="1"/>
            <a:r>
              <a:rPr lang="ko-KR" altLang="en-US" sz="2800" kern="1200">
                <a:solidFill>
                  <a:schemeClr val="bg1"/>
                </a:solidFill>
                <a:latin typeface="나눔스퀘어 Bold"/>
                <a:ea typeface="나눔스퀘어 Bold"/>
                <a:cs typeface="+mn-cs"/>
              </a:rPr>
              <a:t>코로나</a:t>
            </a:r>
            <a:r>
              <a:rPr lang="en-US" altLang="ko-KR" sz="2800" kern="1200">
                <a:solidFill>
                  <a:schemeClr val="bg1"/>
                </a:solidFill>
                <a:latin typeface="나눔스퀘어 Bold"/>
                <a:ea typeface="나눔스퀘어 Bold"/>
                <a:cs typeface="+mn-cs"/>
              </a:rPr>
              <a:t>19</a:t>
            </a:r>
            <a:r>
              <a:rPr lang="ko-KR" altLang="en-US" sz="2800" kern="1200">
                <a:solidFill>
                  <a:schemeClr val="bg1"/>
                </a:solidFill>
                <a:latin typeface="나눔스퀘어 Bold"/>
                <a:ea typeface="나눔스퀘어 Bold"/>
                <a:cs typeface="+mn-cs"/>
              </a:rPr>
              <a:t>에</a:t>
            </a:r>
            <a:r>
              <a:rPr lang="en-US" altLang="en-US" sz="2800" kern="1200">
                <a:solidFill>
                  <a:schemeClr val="bg1"/>
                </a:solidFill>
                <a:latin typeface="나눔스퀘어 Bold"/>
                <a:ea typeface="나눔스퀘어 Bold"/>
                <a:cs typeface="+mn-cs"/>
              </a:rPr>
              <a:t> </a:t>
            </a:r>
            <a:r>
              <a:rPr lang="ko-KR" altLang="en-US" sz="2800" kern="1200">
                <a:solidFill>
                  <a:schemeClr val="bg1"/>
                </a:solidFill>
                <a:latin typeface="나눔스퀘어 Bold"/>
                <a:ea typeface="나눔스퀘어 Bold"/>
                <a:cs typeface="+mn-cs"/>
              </a:rPr>
              <a:t>따른</a:t>
            </a:r>
            <a:r>
              <a:rPr lang="en-US" altLang="en-US" sz="2800" kern="1200">
                <a:solidFill>
                  <a:schemeClr val="bg1"/>
                </a:solidFill>
                <a:latin typeface="나눔스퀘어 Bold"/>
                <a:ea typeface="나눔스퀘어 Bold"/>
                <a:cs typeface="+mn-cs"/>
              </a:rPr>
              <a:t> </a:t>
            </a:r>
            <a:r>
              <a:rPr lang="ko-KR" altLang="en-US" sz="2800" kern="1200">
                <a:solidFill>
                  <a:schemeClr val="bg1"/>
                </a:solidFill>
                <a:latin typeface="나눔스퀘어 Bold"/>
                <a:ea typeface="나눔스퀘어 Bold"/>
                <a:cs typeface="+mn-cs"/>
              </a:rPr>
              <a:t>생활</a:t>
            </a:r>
            <a:r>
              <a:rPr lang="en-US" altLang="en-US" sz="2800" kern="1200">
                <a:solidFill>
                  <a:schemeClr val="bg1"/>
                </a:solidFill>
                <a:latin typeface="나눔스퀘어 Bold"/>
                <a:ea typeface="나눔스퀘어 Bold"/>
                <a:cs typeface="+mn-cs"/>
              </a:rPr>
              <a:t> </a:t>
            </a:r>
            <a:r>
              <a:rPr lang="ko-KR" altLang="en-US" sz="2800" kern="1200">
                <a:solidFill>
                  <a:schemeClr val="bg1"/>
                </a:solidFill>
                <a:latin typeface="나눔스퀘어 Bold"/>
                <a:ea typeface="나눔스퀘어 Bold"/>
                <a:cs typeface="+mn-cs"/>
              </a:rPr>
              <a:t>양상</a:t>
            </a:r>
            <a:r>
              <a:rPr lang="en-US" altLang="en-US" sz="2800" kern="1200">
                <a:solidFill>
                  <a:schemeClr val="bg1"/>
                </a:solidFill>
                <a:latin typeface="나눔스퀘어 Bold"/>
                <a:ea typeface="나눔스퀘어 Bold"/>
                <a:cs typeface="+mn-cs"/>
              </a:rPr>
              <a:t> </a:t>
            </a:r>
            <a:r>
              <a:rPr lang="ko-KR" altLang="en-US" sz="2800" kern="1200">
                <a:solidFill>
                  <a:schemeClr val="bg1"/>
                </a:solidFill>
                <a:latin typeface="나눔스퀘어 Bold"/>
                <a:ea typeface="나눔스퀘어 Bold"/>
                <a:cs typeface="+mn-cs"/>
              </a:rPr>
              <a:t>변화</a:t>
            </a:r>
          </a:p>
        </p:txBody>
      </p:sp>
      <p:sp>
        <p:nvSpPr>
          <p:cNvPr id="7" name="slide1_shape3"/>
          <p:cNvSpPr/>
          <p:nvPr/>
        </p:nvSpPr>
        <p:spPr>
          <a:xfrm>
            <a:off x="9582864" y="5945125"/>
            <a:ext cx="2376264" cy="400110"/>
          </a:xfrm>
          <a:prstGeom prst="rect">
            <a:avLst/>
          </a:prstGeom>
          <a:noFill/>
        </p:spPr>
        <p:txBody>
          <a:bodyPr wrap="square">
            <a:spAutoFit xmlns:a="http://schemas.openxmlformats.org/drawingml/2006/main"/>
          </a:bodyPr>
          <a:lstStyle/>
          <a:p>
            <a:pPr algn="l" marL="0" defTabSz="914400" latinLnBrk="1"/>
            <a:r>
              <a:rPr lang="en-US" altLang="ko-KR" sz="2000" kern="1200">
                <a:solidFill>
                  <a:schemeClr val="bg1"/>
                </a:solidFill>
                <a:latin typeface="나눔스퀘어 Bold"/>
                <a:ea typeface="나눔스퀘어 Bold"/>
                <a:cs typeface="+mn-cs"/>
              </a:rPr>
              <a:t>211008 </a:t>
            </a:r>
            <a:r>
              <a:rPr lang="ko-KR" altLang="en-US" sz="2000" kern="1200">
                <a:solidFill>
                  <a:schemeClr val="bg1"/>
                </a:solidFill>
                <a:latin typeface="나눔스퀘어 Bold"/>
                <a:ea typeface="나눔스퀘어 Bold"/>
                <a:cs typeface="+mn-cs"/>
              </a:rPr>
              <a:t>스파게티팀</a:t>
            </a:r>
          </a:p>
        </p:txBody>
      </p:sp>
      <p:sp>
        <p:nvSpPr>
          <p:cNvPr id="8" name="slide1_shape4"/>
          <p:cNvSpPr/>
          <p:nvPr/>
        </p:nvSpPr>
        <p:spPr>
          <a:xfrm>
            <a:off x="9613344" y="6275941"/>
            <a:ext cx="2376264" cy="307777"/>
          </a:xfrm>
          <a:prstGeom prst="rect">
            <a:avLst/>
          </a:prstGeom>
          <a:noFill/>
        </p:spPr>
        <p:txBody>
          <a:bodyPr wrap="square">
            <a:spAutoFit xmlns:a="http://schemas.openxmlformats.org/drawingml/2006/main"/>
          </a:bodyPr>
          <a:lstStyle/>
          <a:p>
            <a:pPr algn="l" marL="0" defTabSz="914400" latinLnBrk="1"/>
            <a:r>
              <a:rPr lang="ko-KR" altLang="en-US" sz="1400" kern="1200">
                <a:solidFill>
                  <a:schemeClr val="bg1"/>
                </a:solidFill>
                <a:latin typeface="나눔스퀘어 Bold"/>
                <a:ea typeface="나눔스퀘어 Bold"/>
                <a:cs typeface="+mn-cs"/>
              </a:rPr>
              <a:t>김범중</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정진우</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가채원</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윤진훈</a:t>
            </a:r>
            <a:endParaRPr sz="1400" kern="1200">
              <a:solidFill>
                <a:schemeClr val="bg1"/>
              </a:solidFill>
              <a:latin typeface="나눔스퀘어 Bold"/>
              <a:ea typeface="나눔스퀘어 Bold"/>
              <a:cs typeface="+mn-cs"/>
            </a:endParaRPr>
          </a:p>
        </p:txBody>
      </p:sp>
      <p:pic>
        <p:nvPicPr>
          <p:cNvPr id="9" name="slide1_picture3"/>
          <p:cNvPicPr>
            <a:picLocks noChangeAspect="1"/>
          </p:cNvPicPr>
          <p:nvPr/>
        </p:nvPicPr>
        <p:blipFill>
          <a:blip r:embed="rId4" cstate="print"/>
          <a:stretch>
            <a:fillRect/>
          </a:stretch>
        </p:blipFill>
        <p:spPr>
          <a:xfrm>
            <a:off x="8411304" y="5958348"/>
            <a:ext cx="1141080" cy="6390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7_picture1"/>
          <p:cNvPicPr>
            <a:picLocks noChangeAspect="1"/>
          </p:cNvPicPr>
          <p:nvPr/>
        </p:nvPicPr>
        <p:blipFill>
          <a:blip r:embed="rId2" cstate="print"/>
          <a:srcRect t="4441" r="4466" b="7666" l="2461"/>
          <a:stretch>
            <a:fillRect/>
          </a:stretch>
        </p:blipFill>
        <p:spPr>
          <a:xfrm>
            <a:off x="839416" y="3717032"/>
            <a:ext cx="5574901" cy="2592288"/>
          </a:xfrm>
          <a:prstGeom prst="rect">
            <a:avLst/>
          </a:prstGeom>
        </p:spPr>
      </p:pic>
      <p:pic>
        <p:nvPicPr>
          <p:cNvPr id="4" name="slide7_picture2"/>
          <p:cNvPicPr>
            <a:picLocks noChangeAspect="1"/>
          </p:cNvPicPr>
          <p:nvPr/>
        </p:nvPicPr>
        <p:blipFill>
          <a:blip r:embed="rId3" cstate="print"/>
          <a:srcRect t="3279" r="3736" b="5406" l="3596"/>
          <a:stretch>
            <a:fillRect/>
          </a:stretch>
        </p:blipFill>
        <p:spPr>
          <a:xfrm>
            <a:off x="968547" y="1124743"/>
            <a:ext cx="5445770" cy="2477249"/>
          </a:xfrm>
          <a:prstGeom prst="rect">
            <a:avLst/>
          </a:prstGeom>
        </p:spPr>
      </p:pic>
      <p:pic>
        <p:nvPicPr>
          <p:cNvPr id="5" name="slide7_picture3" descr="AI Can Help Scientists Find a Covid-19 Vaccine | WIRED"/>
          <p:cNvPicPr>
            <a:picLocks noChangeAspect="1"/>
          </p:cNvPicPr>
          <p:nvPr/>
        </p:nvPicPr>
        <p:blipFill>
          <a:blip r:embed="rId4" cstate="print"/>
          <a:srcRect t="26589" r="15472" b="26383" l="15800"/>
          <a:stretch>
            <a:fillRect/>
          </a:stretch>
        </p:blipFill>
        <p:spPr>
          <a:xfrm>
            <a:off x="119336" y="249848"/>
            <a:ext cx="1231262" cy="631870"/>
          </a:xfrm>
          <a:prstGeom prst="rect">
            <a:avLst/>
          </a:prstGeom>
          <a:noFill/>
        </p:spPr>
      </p:pic>
      <p:sp>
        <p:nvSpPr>
          <p:cNvPr id="6" name="slide7_shape1"/>
          <p:cNvSpPr/>
          <p:nvPr/>
        </p:nvSpPr>
        <p:spPr>
          <a:xfrm>
            <a:off x="10545897" y="6468925"/>
            <a:ext cx="1238735" cy="276999"/>
          </a:xfrm>
          <a:prstGeom prst="rect">
            <a:avLst/>
          </a:prstGeom>
        </p:spPr>
        <p:txBody>
          <a:bodyPr wrap="square">
            <a:spAutoFit xmlns:a="http://schemas.openxmlformats.org/drawingml/2006/main"/>
          </a:bodyPr>
          <a:lstStyle/>
          <a:p>
            <a:pPr algn="l" marL="0" defTabSz="914400" latinLnBrk="1"/>
            <a:r>
              <a:rPr lang="ko-KR" altLang="en-US" sz="1200" kern="1200">
                <a:solidFill>
                  <a:schemeClr val="bg1"/>
                </a:solidFill>
                <a:latin typeface="나눔스퀘어"/>
                <a:ea typeface="나눔스퀘어"/>
                <a:cs typeface="+mn-cs"/>
              </a:rPr>
              <a:t>출처</a:t>
            </a:r>
            <a:r>
              <a:rPr lang="en-US" altLang="ko-KR"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공공데이터</a:t>
            </a:r>
            <a:endParaRPr sz="1200" kern="1200">
              <a:solidFill>
                <a:schemeClr val="bg1"/>
              </a:solidFill>
              <a:latin typeface="나눔스퀘어"/>
              <a:ea typeface="나눔스퀘어"/>
              <a:cs typeface="+mn-cs"/>
            </a:endParaRPr>
          </a:p>
        </p:txBody>
      </p:sp>
      <p:grpSp>
        <p:nvGrpSpPr>
          <p:cNvPr id="7" name="slide7_group1"/>
          <p:cNvGrpSpPr>
            <a:grpSpLocks/>
          </p:cNvGrpSpPr>
          <p:nvPr/>
        </p:nvGrpSpPr>
        <p:grpSpPr>
          <a:xfrm>
            <a:off x="7392144" y="2189062"/>
            <a:ext cx="3979556" cy="971411"/>
            <a:chOff x="7392144" y="2189062"/>
            <a:chExt cx="3979556" cy="971411"/>
          </a:xfrm>
        </p:grpSpPr>
        <p:sp>
          <p:nvSpPr>
            <p:cNvPr id="8" name="slide7_shape2"/>
            <p:cNvSpPr/>
            <p:nvPr/>
          </p:nvSpPr>
          <p:spPr>
            <a:xfrm>
              <a:off x="7392144" y="2852696"/>
              <a:ext cx="3979556" cy="307777"/>
            </a:xfrm>
            <a:prstGeom prst="rect">
              <a:avLst/>
            </a:prstGeom>
          </p:spPr>
          <p:txBody>
            <a:bodyPr wrap="square">
              <a:spAutoFit xmlns:a="http://schemas.openxmlformats.org/drawingml/2006/main"/>
            </a:bodyPr>
            <a:lstStyle/>
            <a:p>
              <a:pPr algn="ctr" marL="0" defTabSz="914400" latinLnBrk="1"/>
              <a:r>
                <a:rPr lang="ko-KR" altLang="en-US" sz="1400" kern="1200">
                  <a:solidFill>
                    <a:schemeClr val="bg1"/>
                  </a:solidFill>
                  <a:latin typeface="나눔스퀘어"/>
                  <a:ea typeface="나눔스퀘어"/>
                  <a:cs typeface="+mn-cs"/>
                </a:rPr>
                <a:t>전체</a:t>
              </a:r>
              <a:r>
                <a:rPr lang="en-US" altLang="en-US" sz="1400" kern="1200">
                  <a:solidFill>
                    <a:schemeClr val="bg1"/>
                  </a:solidFill>
                  <a:latin typeface="나눔스퀘어"/>
                  <a:ea typeface="나눔스퀘어"/>
                  <a:cs typeface="+mn-cs"/>
                </a:rPr>
                <a:t> </a:t>
              </a:r>
              <a:r>
                <a:rPr lang="ko-KR" altLang="en-US" sz="1400" kern="1200">
                  <a:solidFill>
                    <a:schemeClr val="bg1"/>
                  </a:solidFill>
                  <a:latin typeface="나눔스퀘어"/>
                  <a:ea typeface="나눔스퀘어"/>
                  <a:cs typeface="+mn-cs"/>
                </a:rPr>
                <a:t>이용</a:t>
              </a:r>
              <a:r>
                <a:rPr lang="en-US" altLang="en-US" sz="1400" kern="1200">
                  <a:solidFill>
                    <a:schemeClr val="bg1"/>
                  </a:solidFill>
                  <a:latin typeface="나눔스퀘어"/>
                  <a:ea typeface="나눔스퀘어"/>
                  <a:cs typeface="+mn-cs"/>
                </a:rPr>
                <a:t> </a:t>
              </a:r>
              <a:r>
                <a:rPr lang="ko-KR" altLang="en-US" sz="1400" kern="1200">
                  <a:solidFill>
                    <a:schemeClr val="bg1"/>
                  </a:solidFill>
                  <a:latin typeface="나눔스퀘어"/>
                  <a:ea typeface="나눔스퀘어"/>
                  <a:cs typeface="+mn-cs"/>
                </a:rPr>
                <a:t>건수</a:t>
              </a:r>
              <a:r>
                <a:rPr lang="en-US" altLang="en-US" sz="1400" kern="1200">
                  <a:solidFill>
                    <a:schemeClr val="bg1"/>
                  </a:solidFill>
                  <a:latin typeface="나눔스퀘어"/>
                  <a:ea typeface="나눔스퀘어"/>
                  <a:cs typeface="+mn-cs"/>
                </a:rPr>
                <a:t> </a:t>
              </a:r>
              <a:r>
                <a:rPr lang="ko-KR" altLang="en-US" sz="1400" kern="1200">
                  <a:solidFill>
                    <a:schemeClr val="bg1"/>
                  </a:solidFill>
                  <a:latin typeface="나눔스퀘어"/>
                  <a:ea typeface="나눔스퀘어"/>
                  <a:cs typeface="+mn-cs"/>
                </a:rPr>
                <a:t>감소율</a:t>
              </a:r>
              <a:endParaRPr sz="1400" kern="1200">
                <a:solidFill>
                  <a:schemeClr val="bg1"/>
                </a:solidFill>
                <a:latin typeface="나눔스퀘어"/>
                <a:ea typeface="나눔스퀘어"/>
                <a:cs typeface="+mn-cs"/>
              </a:endParaRPr>
            </a:p>
          </p:txBody>
        </p:sp>
        <p:sp>
          <p:nvSpPr>
            <p:cNvPr id="9" name="slide7_shape3"/>
            <p:cNvSpPr/>
            <p:nvPr/>
          </p:nvSpPr>
          <p:spPr>
            <a:xfrm>
              <a:off x="7392144" y="2189062"/>
              <a:ext cx="3979556" cy="369332"/>
            </a:xfrm>
            <a:prstGeom prst="rect">
              <a:avLst/>
            </a:prstGeom>
          </p:spPr>
          <p:txBody>
            <a:bodyPr wrap="square">
              <a:spAutoFit xmlns:a="http://schemas.openxmlformats.org/drawingml/2006/main"/>
            </a:bodyPr>
            <a:lstStyle/>
            <a:p>
              <a:pPr algn="ctr" marL="0" defTabSz="914400" latinLnBrk="1"/>
              <a:r>
                <a:rPr lang="en-US" altLang="ko-KR" sz="1800" kern="1200">
                  <a:solidFill>
                    <a:schemeClr val="bg1"/>
                  </a:solidFill>
                  <a:latin typeface="나눔스퀘어"/>
                  <a:ea typeface="나눔스퀘어"/>
                  <a:cs typeface="+mn-cs"/>
                </a:rPr>
                <a:t>1</a:t>
              </a:r>
              <a:r>
                <a:rPr lang="ko-KR" altLang="en-US" sz="1800" kern="1200">
                  <a:solidFill>
                    <a:schemeClr val="bg1"/>
                  </a:solidFill>
                  <a:latin typeface="나눔스퀘어"/>
                  <a:ea typeface="나눔스퀘어"/>
                  <a:cs typeface="+mn-cs"/>
                </a:rPr>
                <a:t>인</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평균</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이용</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건수</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감소율</a:t>
              </a:r>
              <a:endParaRPr sz="1800" kern="1200">
                <a:solidFill>
                  <a:schemeClr val="bg1"/>
                </a:solidFill>
                <a:latin typeface="나눔스퀘어"/>
                <a:ea typeface="나눔스퀘어"/>
                <a:cs typeface="+mn-cs"/>
              </a:endParaRPr>
            </a:p>
          </p:txBody>
        </p:sp>
        <p:sp>
          <p:nvSpPr>
            <p:cNvPr id="10" name="slide7_shape4"/>
            <p:cNvSpPr/>
            <p:nvPr/>
          </p:nvSpPr>
          <p:spPr>
            <a:xfrm rot="16200000">
              <a:off x="9202281" y="2450412"/>
              <a:ext cx="400110" cy="523220"/>
            </a:xfrm>
            <a:prstGeom prst="rect">
              <a:avLst/>
            </a:prstGeom>
          </p:spPr>
          <p:txBody>
            <a:bodyPr wrap="square">
              <a:spAutoFit xmlns:a="http://schemas.openxmlformats.org/drawingml/2006/main"/>
            </a:bodyPr>
            <a:lstStyle/>
            <a:p>
              <a:pPr algn="ctr" marL="0" defTabSz="914400" latinLnBrk="1"/>
              <a:r>
                <a:rPr lang="en-US" altLang="ko-KR" sz="2800" kern="1200">
                  <a:solidFill>
                    <a:schemeClr val="bg1"/>
                  </a:solidFill>
                  <a:latin typeface="나눔스퀘어 Bold"/>
                  <a:ea typeface="나눔스퀘어 Bold"/>
                  <a:cs typeface="+mn-cs"/>
                </a:rPr>
                <a:t>&lt;</a:t>
              </a:r>
              <a:endParaRPr sz="2800" kern="1200">
                <a:solidFill>
                  <a:schemeClr val="bg1"/>
                </a:solidFill>
                <a:latin typeface="나눔스퀘어 Bold"/>
                <a:ea typeface="나눔스퀘어 Bold"/>
                <a:cs typeface="+mn-cs"/>
              </a:endParaRPr>
            </a:p>
          </p:txBody>
        </p:sp>
      </p:grpSp>
      <p:grpSp>
        <p:nvGrpSpPr>
          <p:cNvPr id="11" name="slide7_group2"/>
          <p:cNvGrpSpPr>
            <a:grpSpLocks/>
          </p:cNvGrpSpPr>
          <p:nvPr/>
        </p:nvGrpSpPr>
        <p:grpSpPr>
          <a:xfrm>
            <a:off x="7412558" y="4008296"/>
            <a:ext cx="3979556" cy="971411"/>
            <a:chOff x="7412558" y="4008296"/>
            <a:chExt cx="3979556" cy="971411"/>
          </a:xfrm>
        </p:grpSpPr>
        <p:sp>
          <p:nvSpPr>
            <p:cNvPr id="12" name="slide7_shape5"/>
            <p:cNvSpPr/>
            <p:nvPr/>
          </p:nvSpPr>
          <p:spPr>
            <a:xfrm>
              <a:off x="7412558" y="4671930"/>
              <a:ext cx="3979556" cy="307777"/>
            </a:xfrm>
            <a:prstGeom prst="rect">
              <a:avLst/>
            </a:prstGeom>
          </p:spPr>
          <p:txBody>
            <a:bodyPr wrap="square">
              <a:spAutoFit xmlns:a="http://schemas.openxmlformats.org/drawingml/2006/main"/>
            </a:bodyPr>
            <a:lstStyle/>
            <a:p>
              <a:pPr algn="ctr" marL="0" defTabSz="914400" latinLnBrk="1"/>
              <a:r>
                <a:rPr lang="en-US" altLang="ko-KR" sz="1400" kern="1200">
                  <a:solidFill>
                    <a:schemeClr val="bg1"/>
                  </a:solidFill>
                  <a:latin typeface="나눔스퀘어"/>
                  <a:ea typeface="나눔스퀘어"/>
                  <a:cs typeface="+mn-cs"/>
                </a:rPr>
                <a:t>1</a:t>
              </a:r>
              <a:r>
                <a:rPr lang="ko-KR" altLang="en-US" sz="1400" kern="1200">
                  <a:solidFill>
                    <a:schemeClr val="bg1"/>
                  </a:solidFill>
                  <a:latin typeface="나눔스퀘어"/>
                  <a:ea typeface="나눔스퀘어"/>
                  <a:cs typeface="+mn-cs"/>
                </a:rPr>
                <a:t>회</a:t>
              </a:r>
              <a:r>
                <a:rPr lang="en-US" altLang="en-US" sz="1400" kern="1200">
                  <a:solidFill>
                    <a:schemeClr val="bg1"/>
                  </a:solidFill>
                  <a:latin typeface="나눔스퀘어"/>
                  <a:ea typeface="나눔스퀘어"/>
                  <a:cs typeface="+mn-cs"/>
                </a:rPr>
                <a:t> </a:t>
              </a:r>
              <a:r>
                <a:rPr lang="ko-KR" altLang="en-US" sz="1400" kern="1200">
                  <a:solidFill>
                    <a:schemeClr val="bg1"/>
                  </a:solidFill>
                  <a:latin typeface="나눔스퀘어"/>
                  <a:ea typeface="나눔스퀘어"/>
                  <a:cs typeface="+mn-cs"/>
                </a:rPr>
                <a:t>이용객들의</a:t>
              </a:r>
              <a:r>
                <a:rPr lang="en-US" altLang="en-US" sz="1400" kern="1200">
                  <a:solidFill>
                    <a:schemeClr val="bg1"/>
                  </a:solidFill>
                  <a:latin typeface="나눔스퀘어"/>
                  <a:ea typeface="나눔스퀘어"/>
                  <a:cs typeface="+mn-cs"/>
                </a:rPr>
                <a:t> </a:t>
              </a:r>
              <a:r>
                <a:rPr lang="ko-KR" altLang="en-US" sz="1400" kern="1200">
                  <a:solidFill>
                    <a:schemeClr val="bg1"/>
                  </a:solidFill>
                  <a:latin typeface="나눔스퀘어"/>
                  <a:ea typeface="나눔스퀘어"/>
                  <a:cs typeface="+mn-cs"/>
                </a:rPr>
                <a:t>이용</a:t>
              </a:r>
              <a:r>
                <a:rPr lang="en-US" altLang="en-US" sz="1400" kern="1200">
                  <a:solidFill>
                    <a:schemeClr val="bg1"/>
                  </a:solidFill>
                  <a:latin typeface="나눔스퀘어"/>
                  <a:ea typeface="나눔스퀘어"/>
                  <a:cs typeface="+mn-cs"/>
                </a:rPr>
                <a:t> </a:t>
              </a:r>
              <a:r>
                <a:rPr lang="ko-KR" altLang="en-US" sz="1400" kern="1200">
                  <a:solidFill>
                    <a:schemeClr val="bg1"/>
                  </a:solidFill>
                  <a:latin typeface="나눔스퀘어"/>
                  <a:ea typeface="나눔스퀘어"/>
                  <a:cs typeface="+mn-cs"/>
                </a:rPr>
                <a:t>감소율</a:t>
              </a:r>
            </a:p>
          </p:txBody>
        </p:sp>
        <p:sp>
          <p:nvSpPr>
            <p:cNvPr id="13" name="slide7_shape6"/>
            <p:cNvSpPr/>
            <p:nvPr/>
          </p:nvSpPr>
          <p:spPr>
            <a:xfrm>
              <a:off x="7412558" y="4008296"/>
              <a:ext cx="3979556" cy="369332"/>
            </a:xfrm>
            <a:prstGeom prst="rect">
              <a:avLst/>
            </a:prstGeom>
          </p:spPr>
          <p:txBody>
            <a:bodyPr wrap="square">
              <a:spAutoFit xmlns:a="http://schemas.openxmlformats.org/drawingml/2006/main"/>
            </a:bodyPr>
            <a:lstStyle/>
            <a:p>
              <a:pPr algn="ctr" marL="0" defTabSz="914400" latinLnBrk="1"/>
              <a:r>
                <a:rPr lang="ko-KR" altLang="en-US" sz="1800" kern="1200">
                  <a:solidFill>
                    <a:schemeClr val="bg1"/>
                  </a:solidFill>
                  <a:latin typeface="나눔스퀘어"/>
                  <a:ea typeface="나눔스퀘어"/>
                  <a:cs typeface="+mn-cs"/>
                </a:rPr>
                <a:t>헤비</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유저들의</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이용</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감소율</a:t>
              </a:r>
            </a:p>
          </p:txBody>
        </p:sp>
        <p:sp>
          <p:nvSpPr>
            <p:cNvPr id="14" name="slide7_shape7"/>
            <p:cNvSpPr/>
            <p:nvPr/>
          </p:nvSpPr>
          <p:spPr>
            <a:xfrm rot="16200000">
              <a:off x="9222695" y="4269646"/>
              <a:ext cx="400110" cy="523220"/>
            </a:xfrm>
            <a:prstGeom prst="rect">
              <a:avLst/>
            </a:prstGeom>
          </p:spPr>
          <p:txBody>
            <a:bodyPr wrap="square">
              <a:spAutoFit xmlns:a="http://schemas.openxmlformats.org/drawingml/2006/main"/>
            </a:bodyPr>
            <a:lstStyle/>
            <a:p>
              <a:pPr algn="ctr" marL="0" defTabSz="914400" latinLnBrk="1"/>
              <a:r>
                <a:rPr lang="en-US" altLang="ko-KR" sz="2800" kern="1200">
                  <a:solidFill>
                    <a:schemeClr val="bg1"/>
                  </a:solidFill>
                  <a:latin typeface="나눔스퀘어 Bold"/>
                  <a:ea typeface="나눔스퀘어 Bold"/>
                  <a:cs typeface="+mn-cs"/>
                </a:rPr>
                <a:t>&lt;</a:t>
              </a:r>
              <a:endParaRPr sz="2800" kern="1200">
                <a:solidFill>
                  <a:schemeClr val="bg1"/>
                </a:solidFill>
                <a:latin typeface="나눔스퀘어 Bold"/>
                <a:ea typeface="나눔스퀘어 Bold"/>
                <a:cs typeface="+mn-cs"/>
              </a:endParaRPr>
            </a:p>
          </p:txBody>
        </p:sp>
      </p:grpSp>
      <p:sp>
        <p:nvSpPr>
          <p:cNvPr id="15" name="slide7_shape8"/>
          <p:cNvSpPr/>
          <p:nvPr/>
        </p:nvSpPr>
        <p:spPr>
          <a:xfrm>
            <a:off x="1415480" y="396506"/>
            <a:ext cx="4315605" cy="307777"/>
          </a:xfrm>
          <a:prstGeom prst="rect">
            <a:avLst/>
          </a:prstGeom>
        </p:spPr>
        <p:txBody>
          <a:bodyPr wrap="none">
            <a:spAutoFit xmlns:a="http://schemas.openxmlformats.org/drawingml/2006/main"/>
          </a:bodyPr>
          <a:lstStyle/>
          <a:p>
            <a:pPr algn="l" marL="0" defTabSz="914400" latinLnBrk="1"/>
            <a:r>
              <a:rPr lang="en-US" altLang="ko-KR" sz="1400" kern="1200">
                <a:solidFill>
                  <a:schemeClr val="bg1"/>
                </a:solidFill>
                <a:latin typeface="나눔스퀘어 Bold"/>
                <a:ea typeface="나눔스퀘어 Bold"/>
                <a:cs typeface="+mn-cs"/>
              </a:rPr>
              <a:t> 2-1 </a:t>
            </a:r>
            <a:r>
              <a:rPr lang="ko-KR" altLang="en-US" sz="1400" kern="1200">
                <a:solidFill>
                  <a:schemeClr val="bg1"/>
                </a:solidFill>
                <a:latin typeface="나눔스퀘어 Bold"/>
                <a:ea typeface="나눔스퀘어 Bold"/>
                <a:cs typeface="+mn-cs"/>
              </a:rPr>
              <a:t>코로나</a:t>
            </a:r>
            <a:r>
              <a:rPr lang="en-US" altLang="ko-KR"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발생에</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따른</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서울</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시민</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공공자전거</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이용</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현황</a:t>
            </a:r>
            <a:endParaRPr sz="1400" kern="1200">
              <a:solidFill>
                <a:schemeClr val="bg1"/>
              </a:solidFill>
              <a:latin typeface="나눔스퀘어 Bold"/>
              <a:ea typeface="나눔스퀘어 Bold"/>
              <a:cs typeface="+mn-cs"/>
            </a:endParaRPr>
          </a:p>
        </p:txBody>
      </p:sp>
      <p:sp>
        <p:nvSpPr>
          <p:cNvPr id="16" name="slide7_shape9"/>
          <p:cNvSpPr/>
          <p:nvPr/>
        </p:nvSpPr>
        <p:spPr>
          <a:xfrm>
            <a:off x="1471967" y="168895"/>
            <a:ext cx="3398687" cy="276999"/>
          </a:xfrm>
          <a:prstGeom prst="rect">
            <a:avLst/>
          </a:prstGeom>
        </p:spPr>
        <p:txBody>
          <a:bodyPr wrap="none">
            <a:spAutoFit xmlns:a="http://schemas.openxmlformats.org/drawingml/2006/main"/>
          </a:bodyPr>
          <a:lstStyle/>
          <a:p>
            <a:pPr algn="l" marL="0" defTabSz="914400" latinLnBrk="1"/>
            <a:r>
              <a:rPr lang="en-US" altLang="ko-KR" sz="1200" kern="1200">
                <a:solidFill>
                  <a:schemeClr val="bg1"/>
                </a:solidFill>
                <a:latin typeface="나눔스퀘어 Bold"/>
                <a:ea typeface="나눔스퀘어 Bold"/>
                <a:cs typeface="+mn-cs"/>
              </a:rPr>
              <a:t>[ 2020</a:t>
            </a:r>
            <a:r>
              <a:rPr lang="ko-KR" altLang="en-US" sz="1200" kern="1200">
                <a:solidFill>
                  <a:schemeClr val="bg1"/>
                </a:solidFill>
                <a:latin typeface="나눔스퀘어 Bold"/>
                <a:ea typeface="나눔스퀘어 Bold"/>
                <a:cs typeface="+mn-cs"/>
              </a:rPr>
              <a:t>년</a:t>
            </a:r>
            <a:r>
              <a:rPr lang="en-US" altLang="ko-KR"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한</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사람</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평균</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이용</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건수</a:t>
            </a:r>
            <a:r>
              <a:rPr lang="en-US" altLang="en-US" sz="1200" kern="1200">
                <a:solidFill>
                  <a:schemeClr val="bg1"/>
                </a:solidFill>
                <a:latin typeface="나눔스퀘어 Bold"/>
                <a:ea typeface="나눔스퀘어 Bold"/>
                <a:cs typeface="+mn-cs"/>
              </a:rPr>
              <a:t> </a:t>
            </a:r>
            <a:r>
              <a:rPr lang="en-US" altLang="ko-KR" sz="1200" kern="1200">
                <a:solidFill>
                  <a:schemeClr val="bg1"/>
                </a:solidFill>
                <a:latin typeface="나눔스퀘어 Bold"/>
                <a:ea typeface="나눔스퀘어 Bold"/>
                <a:cs typeface="+mn-cs"/>
              </a:rPr>
              <a:t>vs</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총</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이용</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건수</a:t>
            </a:r>
            <a:r>
              <a:rPr lang="en-US" altLang="en-US" sz="1200" kern="1200">
                <a:solidFill>
                  <a:schemeClr val="bg1"/>
                </a:solidFill>
                <a:latin typeface="나눔스퀘어 Bold"/>
                <a:ea typeface="나눔스퀘어 Bold"/>
                <a:cs typeface="+mn-cs"/>
              </a:rPr>
              <a:t> </a:t>
            </a:r>
            <a:r>
              <a:rPr lang="en-US" altLang="ko-KR" sz="1200" kern="1200">
                <a:solidFill>
                  <a:schemeClr val="bg1"/>
                </a:solidFill>
                <a:latin typeface="나눔스퀘어 Bold"/>
                <a:ea typeface="나눔스퀘어 Bold"/>
                <a:cs typeface="+mn-cs"/>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8_shape1"/>
          <p:cNvSpPr/>
          <p:nvPr/>
        </p:nvSpPr>
        <p:spPr>
          <a:xfrm>
            <a:off x="1415480" y="396506"/>
            <a:ext cx="4315605" cy="307777"/>
          </a:xfrm>
          <a:prstGeom prst="rect">
            <a:avLst/>
          </a:prstGeom>
        </p:spPr>
        <p:txBody>
          <a:bodyPr wrap="none">
            <a:spAutoFit xmlns:a="http://schemas.openxmlformats.org/drawingml/2006/main"/>
          </a:bodyPr>
          <a:lstStyle/>
          <a:p>
            <a:pPr algn="l" marL="0" defTabSz="914400" latinLnBrk="1"/>
            <a:r>
              <a:rPr lang="en-US" altLang="ko-KR" sz="1400" kern="1200">
                <a:solidFill>
                  <a:schemeClr val="bg1"/>
                </a:solidFill>
                <a:latin typeface="나눔스퀘어 Bold"/>
                <a:ea typeface="나눔스퀘어 Bold"/>
                <a:cs typeface="+mn-cs"/>
              </a:rPr>
              <a:t> 2-1 </a:t>
            </a:r>
            <a:r>
              <a:rPr lang="ko-KR" altLang="en-US" sz="1400" kern="1200">
                <a:solidFill>
                  <a:schemeClr val="bg1"/>
                </a:solidFill>
                <a:latin typeface="나눔스퀘어 Bold"/>
                <a:ea typeface="나눔스퀘어 Bold"/>
                <a:cs typeface="+mn-cs"/>
              </a:rPr>
              <a:t>코로나</a:t>
            </a:r>
            <a:r>
              <a:rPr lang="en-US" altLang="ko-KR"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발생에</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따른</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서울</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시민</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공공자전거</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이용</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현황</a:t>
            </a:r>
            <a:endParaRPr sz="1400" kern="1200">
              <a:solidFill>
                <a:schemeClr val="bg1"/>
              </a:solidFill>
              <a:latin typeface="나눔스퀘어 Bold"/>
              <a:ea typeface="나눔스퀘어 Bold"/>
              <a:cs typeface="+mn-cs"/>
            </a:endParaRPr>
          </a:p>
        </p:txBody>
      </p:sp>
      <p:pic>
        <p:nvPicPr>
          <p:cNvPr id="4" name="slide8_picture1" descr="AI Can Help Scientists Find a Covid-19 Vaccine | WIRED"/>
          <p:cNvPicPr>
            <a:picLocks noChangeAspect="1"/>
          </p:cNvPicPr>
          <p:nvPr/>
        </p:nvPicPr>
        <p:blipFill>
          <a:blip r:embed="rId2" cstate="print"/>
          <a:srcRect t="26589" r="15472" b="26383" l="15800"/>
          <a:stretch>
            <a:fillRect/>
          </a:stretch>
        </p:blipFill>
        <p:spPr>
          <a:xfrm>
            <a:off x="119336" y="249848"/>
            <a:ext cx="1231262" cy="631870"/>
          </a:xfrm>
          <a:prstGeom prst="rect">
            <a:avLst/>
          </a:prstGeom>
          <a:noFill/>
        </p:spPr>
      </p:pic>
      <p:sp>
        <p:nvSpPr>
          <p:cNvPr id="5" name="slide8_shape2"/>
          <p:cNvSpPr/>
          <p:nvPr/>
        </p:nvSpPr>
        <p:spPr>
          <a:xfrm>
            <a:off x="4007768" y="1566441"/>
            <a:ext cx="4464496" cy="369332"/>
          </a:xfrm>
          <a:prstGeom prst="rect">
            <a:avLst/>
          </a:prstGeom>
        </p:spPr>
        <p:txBody>
          <a:bodyPr wrap="square">
            <a:spAutoFit xmlns:a="http://schemas.openxmlformats.org/drawingml/2006/main"/>
          </a:bodyPr>
          <a:lstStyle/>
          <a:p>
            <a:pPr algn="ctr" marL="0" defTabSz="914400" latinLnBrk="1"/>
            <a:r>
              <a:rPr lang="en-US" altLang="ko-KR" sz="1800" kern="1200">
                <a:solidFill>
                  <a:schemeClr val="bg1"/>
                </a:solidFill>
                <a:latin typeface="나눔스퀘어"/>
                <a:ea typeface="나눔스퀘어"/>
                <a:cs typeface="+mn-cs"/>
              </a:rPr>
              <a:t>20</a:t>
            </a:r>
            <a:r>
              <a:rPr lang="ko-KR" altLang="en-US" sz="1800" kern="1200">
                <a:solidFill>
                  <a:schemeClr val="bg1"/>
                </a:solidFill>
                <a:latin typeface="나눔스퀘어"/>
                <a:ea typeface="나눔스퀘어"/>
                <a:cs typeface="+mn-cs"/>
              </a:rPr>
              <a:t>대의</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공공</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자전거</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이용</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건수가</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가장</a:t>
            </a:r>
            <a:r>
              <a:rPr lang="en-US" altLang="en-US" sz="1800" kern="1200">
                <a:solidFill>
                  <a:schemeClr val="bg1"/>
                </a:solidFill>
                <a:latin typeface="나눔스퀘어"/>
                <a:ea typeface="나눔스퀘어"/>
                <a:cs typeface="+mn-cs"/>
              </a:rPr>
              <a:t> </a:t>
            </a:r>
            <a:r>
              <a:rPr lang="zh-CN" altLang="en-US" sz="1800" kern="1200">
                <a:solidFill>
                  <a:schemeClr val="bg1"/>
                </a:solidFill>
                <a:latin typeface="나눔스퀘어"/>
                <a:ea typeface="나눔스퀘어"/>
                <a:cs typeface="+mn-cs"/>
              </a:rPr>
              <a:t>多</a:t>
            </a:r>
            <a:endParaRPr sz="1800" kern="1200">
              <a:solidFill>
                <a:schemeClr val="bg1"/>
              </a:solidFill>
              <a:latin typeface="나눔스퀘어"/>
              <a:ea typeface="나눔스퀘어"/>
              <a:cs typeface="+mn-cs"/>
            </a:endParaRPr>
          </a:p>
        </p:txBody>
      </p:sp>
      <p:sp>
        <p:nvSpPr>
          <p:cNvPr id="6" name="slide8_shape3"/>
          <p:cNvSpPr/>
          <p:nvPr/>
        </p:nvSpPr>
        <p:spPr>
          <a:xfrm>
            <a:off x="10545897" y="6468925"/>
            <a:ext cx="1238735" cy="276999"/>
          </a:xfrm>
          <a:prstGeom prst="rect">
            <a:avLst/>
          </a:prstGeom>
        </p:spPr>
        <p:txBody>
          <a:bodyPr wrap="square">
            <a:spAutoFit xmlns:a="http://schemas.openxmlformats.org/drawingml/2006/main"/>
          </a:bodyPr>
          <a:lstStyle/>
          <a:p>
            <a:pPr algn="l" marL="0" defTabSz="914400" latinLnBrk="1"/>
            <a:r>
              <a:rPr lang="ko-KR" altLang="en-US" sz="1200" kern="1200">
                <a:solidFill>
                  <a:schemeClr val="bg1"/>
                </a:solidFill>
                <a:latin typeface="나눔스퀘어"/>
                <a:ea typeface="나눔스퀘어"/>
                <a:cs typeface="+mn-cs"/>
              </a:rPr>
              <a:t>출처</a:t>
            </a:r>
            <a:r>
              <a:rPr lang="en-US" altLang="ko-KR"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공공데이터</a:t>
            </a:r>
            <a:endParaRPr sz="1200" kern="1200">
              <a:solidFill>
                <a:schemeClr val="bg1"/>
              </a:solidFill>
              <a:latin typeface="나눔스퀘어"/>
              <a:ea typeface="나눔스퀘어"/>
              <a:cs typeface="+mn-cs"/>
            </a:endParaRPr>
          </a:p>
        </p:txBody>
      </p:sp>
      <p:pic>
        <p:nvPicPr>
          <p:cNvPr id="7" name="slide8_picture2"/>
          <p:cNvPicPr>
            <a:picLocks noChangeAspect="1"/>
          </p:cNvPicPr>
          <p:nvPr/>
        </p:nvPicPr>
        <p:blipFill>
          <a:blip r:embed="rId3" cstate="print"/>
          <a:srcRect t="3283" r="3462" b="3173" l="431"/>
          <a:stretch>
            <a:fillRect/>
          </a:stretch>
        </p:blipFill>
        <p:spPr>
          <a:xfrm>
            <a:off x="2423592" y="2902161"/>
            <a:ext cx="7344816" cy="3457404"/>
          </a:xfrm>
          <a:prstGeom prst="rect">
            <a:avLst/>
          </a:prstGeom>
        </p:spPr>
      </p:pic>
      <p:sp>
        <p:nvSpPr>
          <p:cNvPr id="8" name="slide8_shape4"/>
          <p:cNvSpPr/>
          <p:nvPr/>
        </p:nvSpPr>
        <p:spPr>
          <a:xfrm>
            <a:off x="1471967" y="168895"/>
            <a:ext cx="2351926" cy="276999"/>
          </a:xfrm>
          <a:prstGeom prst="rect">
            <a:avLst/>
          </a:prstGeom>
        </p:spPr>
        <p:txBody>
          <a:bodyPr wrap="none">
            <a:spAutoFit xmlns:a="http://schemas.openxmlformats.org/drawingml/2006/main"/>
          </a:bodyPr>
          <a:lstStyle/>
          <a:p>
            <a:pPr algn="l" marL="0" defTabSz="914400" latinLnBrk="1"/>
            <a:r>
              <a:rPr lang="en-US" altLang="ko-KR" sz="1200" kern="1200">
                <a:solidFill>
                  <a:schemeClr val="bg1"/>
                </a:solidFill>
                <a:latin typeface="나눔스퀘어 Bold"/>
                <a:ea typeface="나눔스퀘어 Bold"/>
                <a:cs typeface="+mn-cs"/>
              </a:rPr>
              <a:t>[ 2020</a:t>
            </a:r>
            <a:r>
              <a:rPr lang="ko-KR" altLang="en-US" sz="1200" kern="1200">
                <a:solidFill>
                  <a:schemeClr val="bg1"/>
                </a:solidFill>
                <a:latin typeface="나눔스퀘어 Bold"/>
                <a:ea typeface="나눔스퀘어 Bold"/>
                <a:cs typeface="+mn-cs"/>
              </a:rPr>
              <a:t>년</a:t>
            </a:r>
            <a:r>
              <a:rPr lang="en-US" altLang="ko-KR" sz="1200" kern="1200">
                <a:solidFill>
                  <a:schemeClr val="bg1"/>
                </a:solidFill>
                <a:latin typeface="나눔스퀘어 Bold"/>
                <a:ea typeface="나눔스퀘어 Bold"/>
                <a:cs typeface="+mn-cs"/>
              </a:rPr>
              <a:t>,</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연령대별</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총</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이용</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건수</a:t>
            </a:r>
            <a:r>
              <a:rPr lang="en-US" altLang="en-US" sz="1200" kern="1200">
                <a:solidFill>
                  <a:schemeClr val="bg1"/>
                </a:solidFill>
                <a:latin typeface="나눔스퀘어 Bold"/>
                <a:ea typeface="나눔스퀘어 Bold"/>
                <a:cs typeface="+mn-cs"/>
              </a:rPr>
              <a:t> </a:t>
            </a:r>
            <a:r>
              <a:rPr lang="en-US" altLang="ko-KR" sz="1200" kern="1200">
                <a:solidFill>
                  <a:schemeClr val="bg1"/>
                </a:solidFill>
                <a:latin typeface="나눔스퀘어 Bold"/>
                <a:ea typeface="나눔스퀘어 Bold"/>
                <a:cs typeface="+mn-cs"/>
              </a:rPr>
              <a:t>]</a:t>
            </a:r>
          </a:p>
        </p:txBody>
      </p:sp>
      <p:sp>
        <p:nvSpPr>
          <p:cNvPr id="9" name="slide8_shape5"/>
          <p:cNvSpPr/>
          <p:nvPr/>
        </p:nvSpPr>
        <p:spPr>
          <a:xfrm>
            <a:off x="3863752" y="1988840"/>
            <a:ext cx="5040560" cy="369332"/>
          </a:xfrm>
          <a:prstGeom prst="rect">
            <a:avLst/>
          </a:prstGeom>
        </p:spPr>
        <p:txBody>
          <a:bodyPr wrap="square">
            <a:spAutoFit xmlns:a="http://schemas.openxmlformats.org/drawingml/2006/main"/>
          </a:bodyPr>
          <a:lstStyle/>
          <a:p>
            <a:pPr algn="ctr" marL="0" defTabSz="914400" latinLnBrk="1"/>
            <a:r>
              <a:rPr lang="en-US" altLang="ko-KR" sz="1800" kern="1200">
                <a:solidFill>
                  <a:schemeClr val="bg1"/>
                </a:solidFill>
                <a:latin typeface="나눔스퀘어"/>
                <a:ea typeface="나눔스퀘어"/>
                <a:cs typeface="+mn-cs"/>
              </a:rPr>
              <a:t>20</a:t>
            </a:r>
            <a:r>
              <a:rPr lang="ko-KR" altLang="en-US" sz="1800" kern="1200">
                <a:solidFill>
                  <a:schemeClr val="bg1"/>
                </a:solidFill>
                <a:latin typeface="나눔스퀘어"/>
                <a:ea typeface="나눔스퀘어"/>
                <a:cs typeface="+mn-cs"/>
              </a:rPr>
              <a:t>대가</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코로나의</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영향을</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가장</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크게</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받을</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것이라</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추측</a:t>
            </a:r>
            <a:endParaRPr sz="1800" kern="1200">
              <a:solidFill>
                <a:schemeClr val="bg1"/>
              </a:solidFill>
              <a:latin typeface="나눔스퀘어"/>
              <a:ea typeface="나눔스퀘어"/>
              <a:cs typeface="+mn-cs"/>
            </a:endParaRPr>
          </a:p>
        </p:txBody>
      </p:sp>
      <p:sp>
        <p:nvSpPr>
          <p:cNvPr id="10" name="slide8_shape6"/>
          <p:cNvSpPr/>
          <p:nvPr/>
        </p:nvSpPr>
        <p:spPr>
          <a:xfrm>
            <a:off x="3298884" y="1850340"/>
            <a:ext cx="813041" cy="646331"/>
          </a:xfrm>
          <a:prstGeom prst="rect">
            <a:avLst/>
          </a:prstGeom>
        </p:spPr>
        <p:txBody>
          <a:bodyPr wrap="square">
            <a:spAutoFit xmlns:a="http://schemas.openxmlformats.org/drawingml/2006/main"/>
          </a:bodyPr>
          <a:lstStyle/>
          <a:p>
            <a:pPr algn="ctr" marL="0" defTabSz="914400" latinLnBrk="1"/>
            <a:r>
              <a:rPr lang="en-US" altLang="ko-KR" sz="3600" kern="1200">
                <a:solidFill>
                  <a:schemeClr val="bg1"/>
                </a:solidFill>
                <a:latin typeface="나눔스퀘어"/>
                <a:ea typeface="나눔스퀘어"/>
                <a:cs typeface="+mn-cs"/>
              </a:rPr>
              <a:t>∴</a:t>
            </a:r>
            <a:endParaRPr sz="3600" kern="1200">
              <a:solidFill>
                <a:schemeClr val="bg1"/>
              </a:solidFill>
              <a:latin typeface="나눔스퀘어"/>
              <a:ea typeface="나눔스퀘어"/>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9_shape1"/>
          <p:cNvSpPr/>
          <p:nvPr/>
        </p:nvSpPr>
        <p:spPr>
          <a:xfrm>
            <a:off x="7130077" y="1156944"/>
            <a:ext cx="448458" cy="447990"/>
          </a:xfrm>
          <a:prstGeom prst="ellipse">
            <a:avLst/>
          </a:prstGeom>
          <a:solidFill>
            <a:schemeClr val="bg1">
              <a:alpha val="45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pic>
        <p:nvPicPr>
          <p:cNvPr id="4" name="slide9_picture1" descr="AI Can Help Scientists Find a Covid-19 Vaccine | WIRED"/>
          <p:cNvPicPr>
            <a:picLocks noChangeAspect="1"/>
          </p:cNvPicPr>
          <p:nvPr/>
        </p:nvPicPr>
        <p:blipFill>
          <a:blip r:embed="rId2" cstate="print"/>
          <a:srcRect t="26589" r="15472" b="26383" l="15800"/>
          <a:stretch>
            <a:fillRect/>
          </a:stretch>
        </p:blipFill>
        <p:spPr>
          <a:xfrm>
            <a:off x="119336" y="249848"/>
            <a:ext cx="1231262" cy="631870"/>
          </a:xfrm>
          <a:prstGeom prst="rect">
            <a:avLst/>
          </a:prstGeom>
          <a:noFill/>
        </p:spPr>
      </p:pic>
      <p:sp>
        <p:nvSpPr>
          <p:cNvPr id="5" name="slide9_shape2"/>
          <p:cNvSpPr/>
          <p:nvPr/>
        </p:nvSpPr>
        <p:spPr>
          <a:xfrm>
            <a:off x="10545897" y="6468925"/>
            <a:ext cx="1238735" cy="276999"/>
          </a:xfrm>
          <a:prstGeom prst="rect">
            <a:avLst/>
          </a:prstGeom>
        </p:spPr>
        <p:txBody>
          <a:bodyPr wrap="square">
            <a:spAutoFit xmlns:a="http://schemas.openxmlformats.org/drawingml/2006/main"/>
          </a:bodyPr>
          <a:lstStyle/>
          <a:p>
            <a:pPr algn="l" marL="0" defTabSz="914400" latinLnBrk="1"/>
            <a:r>
              <a:rPr lang="ko-KR" altLang="en-US" sz="1200" kern="1200">
                <a:solidFill>
                  <a:schemeClr val="bg1"/>
                </a:solidFill>
                <a:latin typeface="나눔스퀘어"/>
                <a:ea typeface="나눔스퀘어"/>
                <a:cs typeface="+mn-cs"/>
              </a:rPr>
              <a:t>출처</a:t>
            </a:r>
            <a:r>
              <a:rPr lang="en-US" altLang="ko-KR"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공공데이터</a:t>
            </a:r>
            <a:endParaRPr sz="1200" kern="1200">
              <a:solidFill>
                <a:schemeClr val="bg1"/>
              </a:solidFill>
              <a:latin typeface="나눔스퀘어"/>
              <a:ea typeface="나눔스퀘어"/>
              <a:cs typeface="+mn-cs"/>
            </a:endParaRPr>
          </a:p>
        </p:txBody>
      </p:sp>
      <p:sp>
        <p:nvSpPr>
          <p:cNvPr id="6" name="slide9_shape3"/>
          <p:cNvSpPr/>
          <p:nvPr/>
        </p:nvSpPr>
        <p:spPr>
          <a:xfrm>
            <a:off x="1415480" y="396506"/>
            <a:ext cx="4315605" cy="307777"/>
          </a:xfrm>
          <a:prstGeom prst="rect">
            <a:avLst/>
          </a:prstGeom>
        </p:spPr>
        <p:txBody>
          <a:bodyPr wrap="none">
            <a:spAutoFit xmlns:a="http://schemas.openxmlformats.org/drawingml/2006/main"/>
          </a:bodyPr>
          <a:lstStyle/>
          <a:p>
            <a:pPr algn="l" marL="0" defTabSz="914400" latinLnBrk="1"/>
            <a:r>
              <a:rPr lang="en-US" altLang="ko-KR" sz="1400" kern="1200">
                <a:solidFill>
                  <a:schemeClr val="bg1"/>
                </a:solidFill>
                <a:latin typeface="나눔스퀘어 Bold"/>
                <a:ea typeface="나눔스퀘어 Bold"/>
                <a:cs typeface="+mn-cs"/>
              </a:rPr>
              <a:t> 2-1 </a:t>
            </a:r>
            <a:r>
              <a:rPr lang="ko-KR" altLang="en-US" sz="1400" kern="1200">
                <a:solidFill>
                  <a:schemeClr val="bg1"/>
                </a:solidFill>
                <a:latin typeface="나눔스퀘어 Bold"/>
                <a:ea typeface="나눔스퀘어 Bold"/>
                <a:cs typeface="+mn-cs"/>
              </a:rPr>
              <a:t>코로나</a:t>
            </a:r>
            <a:r>
              <a:rPr lang="en-US" altLang="ko-KR"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발생에</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따른</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서울</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시민</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공공자전거</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이용</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현황</a:t>
            </a:r>
            <a:endParaRPr sz="1400" kern="1200">
              <a:solidFill>
                <a:schemeClr val="bg1"/>
              </a:solidFill>
              <a:latin typeface="나눔스퀘어 Bold"/>
              <a:ea typeface="나눔스퀘어 Bold"/>
              <a:cs typeface="+mn-cs"/>
            </a:endParaRPr>
          </a:p>
        </p:txBody>
      </p:sp>
      <p:pic>
        <p:nvPicPr>
          <p:cNvPr id="7" name="slide9_picture2"/>
          <p:cNvPicPr>
            <a:picLocks noChangeAspect="1"/>
          </p:cNvPicPr>
          <p:nvPr/>
        </p:nvPicPr>
        <p:blipFill>
          <a:blip r:embed="rId3" cstate="print"/>
          <a:srcRect t="3732" r="901" b="9011" l="901"/>
          <a:stretch>
            <a:fillRect/>
          </a:stretch>
        </p:blipFill>
        <p:spPr>
          <a:xfrm>
            <a:off x="2171564" y="2636912"/>
            <a:ext cx="7848872" cy="3367619"/>
          </a:xfrm>
          <a:prstGeom prst="rect">
            <a:avLst/>
          </a:prstGeom>
        </p:spPr>
      </p:pic>
      <p:sp>
        <p:nvSpPr>
          <p:cNvPr id="8" name="slide9_shape4"/>
          <p:cNvSpPr/>
          <p:nvPr/>
        </p:nvSpPr>
        <p:spPr>
          <a:xfrm>
            <a:off x="4456413" y="1202609"/>
            <a:ext cx="3271866" cy="369332"/>
          </a:xfrm>
          <a:prstGeom prst="rect">
            <a:avLst/>
          </a:prstGeom>
        </p:spPr>
        <p:txBody>
          <a:bodyPr wrap="square">
            <a:spAutoFit xmlns:a="http://schemas.openxmlformats.org/drawingml/2006/main"/>
          </a:bodyPr>
          <a:lstStyle/>
          <a:p>
            <a:pPr algn="l" marL="0" defTabSz="914400" latinLnBrk="1"/>
            <a:r>
              <a:rPr lang="ko-KR" altLang="en-US" sz="1800" kern="1200">
                <a:solidFill>
                  <a:schemeClr val="bg1"/>
                </a:solidFill>
                <a:latin typeface="나눔스퀘어"/>
                <a:ea typeface="나눔스퀘어"/>
                <a:cs typeface="+mn-cs"/>
              </a:rPr>
              <a:t>이용</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건수</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급감하던</a:t>
            </a:r>
            <a:r>
              <a:rPr lang="en-US" altLang="en-US" sz="1800" kern="1200">
                <a:solidFill>
                  <a:schemeClr val="bg1"/>
                </a:solidFill>
                <a:latin typeface="나눔스퀘어"/>
                <a:ea typeface="나눔스퀘어"/>
                <a:cs typeface="+mn-cs"/>
              </a:rPr>
              <a:t> </a:t>
            </a:r>
            <a:r>
              <a:rPr lang="en-US" altLang="ko-KR" sz="1800" kern="1200">
                <a:solidFill>
                  <a:schemeClr val="bg1"/>
                </a:solidFill>
                <a:latin typeface="나눔스퀘어"/>
                <a:ea typeface="나눔스퀘어"/>
                <a:cs typeface="+mn-cs"/>
              </a:rPr>
              <a:t>2020</a:t>
            </a:r>
            <a:r>
              <a:rPr lang="ko-KR" altLang="en-US" sz="1800" kern="1200">
                <a:solidFill>
                  <a:schemeClr val="bg1"/>
                </a:solidFill>
                <a:latin typeface="나눔스퀘어"/>
                <a:ea typeface="나눔스퀘어"/>
                <a:cs typeface="+mn-cs"/>
              </a:rPr>
              <a:t>년</a:t>
            </a:r>
            <a:r>
              <a:rPr lang="en-US" altLang="en-US" sz="1800" kern="1200">
                <a:solidFill>
                  <a:schemeClr val="bg1"/>
                </a:solidFill>
                <a:latin typeface="나눔스퀘어"/>
                <a:ea typeface="나눔스퀘어"/>
                <a:cs typeface="+mn-cs"/>
              </a:rPr>
              <a:t> </a:t>
            </a:r>
            <a:r>
              <a:rPr lang="en-US" altLang="ko-KR" sz="1800" kern="1200">
                <a:solidFill>
                  <a:schemeClr val="bg1"/>
                </a:solidFill>
                <a:latin typeface="나눔스퀘어"/>
                <a:ea typeface="나눔스퀘어"/>
                <a:cs typeface="+mn-cs"/>
              </a:rPr>
              <a:t>8</a:t>
            </a:r>
            <a:r>
              <a:rPr lang="ko-KR" altLang="en-US" sz="1800" kern="1200">
                <a:solidFill>
                  <a:schemeClr val="bg1"/>
                </a:solidFill>
                <a:latin typeface="나눔스퀘어"/>
                <a:ea typeface="나눔스퀘어"/>
                <a:cs typeface="+mn-cs"/>
              </a:rPr>
              <a:t>월</a:t>
            </a:r>
            <a:endParaRPr sz="1800" kern="1200">
              <a:solidFill>
                <a:schemeClr val="bg1"/>
              </a:solidFill>
              <a:latin typeface="나눔스퀘어"/>
              <a:ea typeface="나눔스퀘어"/>
              <a:cs typeface="+mn-cs"/>
            </a:endParaRPr>
          </a:p>
        </p:txBody>
      </p:sp>
      <p:sp>
        <p:nvSpPr>
          <p:cNvPr id="9" name="slide9_shape5"/>
          <p:cNvSpPr/>
          <p:nvPr/>
        </p:nvSpPr>
        <p:spPr>
          <a:xfrm>
            <a:off x="3554044" y="1645328"/>
            <a:ext cx="5088202" cy="369332"/>
          </a:xfrm>
          <a:prstGeom prst="rect">
            <a:avLst/>
          </a:prstGeom>
        </p:spPr>
        <p:txBody>
          <a:bodyPr wrap="square">
            <a:spAutoFit xmlns:a="http://schemas.openxmlformats.org/drawingml/2006/main"/>
          </a:bodyPr>
          <a:lstStyle/>
          <a:p>
            <a:pPr algn="l" marL="0" defTabSz="914400" latinLnBrk="1"/>
            <a:r>
              <a:rPr lang="en-US" altLang="ko-KR" sz="1800" kern="1200">
                <a:solidFill>
                  <a:schemeClr val="bg1"/>
                </a:solidFill>
                <a:latin typeface="나눔스퀘어"/>
                <a:ea typeface="나눔스퀘어"/>
                <a:cs typeface="+mn-cs"/>
              </a:rPr>
              <a:t>20</a:t>
            </a:r>
            <a:r>
              <a:rPr lang="ko-KR" altLang="en-US" sz="1800" kern="1200">
                <a:solidFill>
                  <a:schemeClr val="bg1"/>
                </a:solidFill>
                <a:latin typeface="나눔스퀘어"/>
                <a:ea typeface="나눔스퀘어"/>
                <a:cs typeface="+mn-cs"/>
              </a:rPr>
              <a:t>대의</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이용</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건수</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감소율</a:t>
            </a:r>
            <a:r>
              <a:rPr lang="en-US" altLang="en-US" sz="1800" kern="1200">
                <a:solidFill>
                  <a:schemeClr val="bg1"/>
                </a:solidFill>
                <a:latin typeface="나눔스퀘어"/>
                <a:ea typeface="나눔스퀘어"/>
                <a:cs typeface="+mn-cs"/>
              </a:rPr>
              <a:t> </a:t>
            </a:r>
            <a:r>
              <a:rPr lang="en-US" altLang="ko-KR" sz="1800" kern="1200">
                <a:solidFill>
                  <a:schemeClr val="bg1"/>
                </a:solidFill>
                <a:latin typeface="나눔스퀘어"/>
                <a:ea typeface="나눔스퀘어"/>
                <a:cs typeface="+mn-cs"/>
              </a:rPr>
              <a:t>&gt;</a:t>
            </a:r>
            <a:r>
              <a:rPr lang="en-US" altLang="en-US" sz="1800" kern="1200">
                <a:solidFill>
                  <a:schemeClr val="bg1"/>
                </a:solidFill>
                <a:latin typeface="나눔스퀘어"/>
                <a:ea typeface="나눔스퀘어"/>
                <a:cs typeface="+mn-cs"/>
              </a:rPr>
              <a:t> </a:t>
            </a:r>
            <a:r>
              <a:rPr lang="en-US" altLang="ko-KR" sz="1800" kern="1200">
                <a:solidFill>
                  <a:schemeClr val="bg1"/>
                </a:solidFill>
                <a:latin typeface="나눔스퀘어"/>
                <a:ea typeface="나눔스퀘어"/>
                <a:cs typeface="+mn-cs"/>
              </a:rPr>
              <a:t>30</a:t>
            </a:r>
            <a:r>
              <a:rPr lang="ko-KR" altLang="en-US" sz="1800" kern="1200">
                <a:solidFill>
                  <a:schemeClr val="bg1"/>
                </a:solidFill>
                <a:latin typeface="나눔스퀘어"/>
                <a:ea typeface="나눔스퀘어"/>
                <a:cs typeface="+mn-cs"/>
              </a:rPr>
              <a:t>대의</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이용</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건수</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감소율</a:t>
            </a:r>
            <a:endParaRPr sz="1800" kern="1200">
              <a:solidFill>
                <a:schemeClr val="bg1"/>
              </a:solidFill>
              <a:latin typeface="나눔스퀘어"/>
              <a:ea typeface="나눔스퀘어"/>
              <a:cs typeface="+mn-cs"/>
            </a:endParaRPr>
          </a:p>
        </p:txBody>
      </p:sp>
      <p:sp>
        <p:nvSpPr>
          <p:cNvPr id="10" name="slide9_shape6"/>
          <p:cNvSpPr/>
          <p:nvPr/>
        </p:nvSpPr>
        <p:spPr>
          <a:xfrm>
            <a:off x="2464830" y="2090944"/>
            <a:ext cx="7231570" cy="369332"/>
          </a:xfrm>
          <a:prstGeom prst="rect">
            <a:avLst/>
          </a:prstGeom>
        </p:spPr>
        <p:txBody>
          <a:bodyPr wrap="square">
            <a:spAutoFit xmlns:a="http://schemas.openxmlformats.org/drawingml/2006/main"/>
          </a:bodyPr>
          <a:lstStyle/>
          <a:p>
            <a:pPr algn="l" marL="0" defTabSz="914400" latinLnBrk="1"/>
            <a:r>
              <a:rPr lang="ko-KR" altLang="en-US" sz="1800" kern="1200">
                <a:solidFill>
                  <a:schemeClr val="bg1"/>
                </a:solidFill>
                <a:latin typeface="나눔스퀘어"/>
                <a:ea typeface="나눔스퀘어"/>
                <a:cs typeface="+mn-cs"/>
              </a:rPr>
              <a:t>즉</a:t>
            </a:r>
            <a:r>
              <a:rPr lang="en-US" altLang="ko-KR"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공공</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자전거</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이용자</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중</a:t>
            </a:r>
            <a:r>
              <a:rPr lang="en-US" altLang="en-US" sz="1800" kern="1200">
                <a:solidFill>
                  <a:schemeClr val="bg1"/>
                </a:solidFill>
                <a:latin typeface="나눔스퀘어"/>
                <a:ea typeface="나눔스퀘어"/>
                <a:cs typeface="+mn-cs"/>
              </a:rPr>
              <a:t> </a:t>
            </a:r>
            <a:r>
              <a:rPr lang="en-US" altLang="ko-KR" sz="1800" kern="1200">
                <a:solidFill>
                  <a:schemeClr val="bg1"/>
                </a:solidFill>
                <a:latin typeface="나눔스퀘어"/>
                <a:ea typeface="나눔스퀘어"/>
                <a:cs typeface="+mn-cs"/>
              </a:rPr>
              <a:t>20</a:t>
            </a:r>
            <a:r>
              <a:rPr lang="ko-KR" altLang="en-US" sz="1800" kern="1200">
                <a:solidFill>
                  <a:schemeClr val="bg1"/>
                </a:solidFill>
                <a:latin typeface="나눔스퀘어"/>
                <a:ea typeface="나눔스퀘어"/>
                <a:cs typeface="+mn-cs"/>
              </a:rPr>
              <a:t>대가</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코로나의</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영향을</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가장</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많이</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받았다고</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예측</a:t>
            </a:r>
            <a:endParaRPr sz="1800" kern="1200">
              <a:solidFill>
                <a:schemeClr val="bg1"/>
              </a:solidFill>
              <a:latin typeface="나눔스퀘어"/>
              <a:ea typeface="나눔스퀘어"/>
              <a:cs typeface="+mn-cs"/>
            </a:endParaRPr>
          </a:p>
        </p:txBody>
      </p:sp>
      <p:sp>
        <p:nvSpPr>
          <p:cNvPr id="11" name="slide9_shape7"/>
          <p:cNvSpPr/>
          <p:nvPr/>
        </p:nvSpPr>
        <p:spPr>
          <a:xfrm>
            <a:off x="1471967" y="168895"/>
            <a:ext cx="3618298" cy="276999"/>
          </a:xfrm>
          <a:prstGeom prst="rect">
            <a:avLst/>
          </a:prstGeom>
        </p:spPr>
        <p:txBody>
          <a:bodyPr wrap="none">
            <a:spAutoFit xmlns:a="http://schemas.openxmlformats.org/drawingml/2006/main"/>
          </a:bodyPr>
          <a:lstStyle/>
          <a:p>
            <a:pPr algn="l" marL="0" defTabSz="914400" latinLnBrk="1"/>
            <a:r>
              <a:rPr lang="en-US" altLang="ko-KR" sz="1200" kern="1200">
                <a:solidFill>
                  <a:schemeClr val="bg1"/>
                </a:solidFill>
                <a:latin typeface="나눔스퀘어 Bold"/>
                <a:ea typeface="나눔스퀘어 Bold"/>
                <a:cs typeface="+mn-cs"/>
              </a:rPr>
              <a:t>[ 20</a:t>
            </a:r>
            <a:r>
              <a:rPr lang="ko-KR" altLang="en-US" sz="1200" kern="1200">
                <a:solidFill>
                  <a:schemeClr val="bg1"/>
                </a:solidFill>
                <a:latin typeface="나눔스퀘어 Bold"/>
                <a:ea typeface="나눔스퀘어 Bold"/>
                <a:cs typeface="+mn-cs"/>
              </a:rPr>
              <a:t>대의</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전년대비</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증감률</a:t>
            </a:r>
            <a:r>
              <a:rPr lang="en-US" altLang="en-US" sz="1200" kern="1200">
                <a:solidFill>
                  <a:schemeClr val="bg1"/>
                </a:solidFill>
                <a:latin typeface="나눔스퀘어 Bold"/>
                <a:ea typeface="나눔스퀘어 Bold"/>
                <a:cs typeface="+mn-cs"/>
              </a:rPr>
              <a:t> </a:t>
            </a:r>
            <a:r>
              <a:rPr lang="en-US" altLang="ko-KR" sz="1200" kern="1200">
                <a:solidFill>
                  <a:schemeClr val="bg1"/>
                </a:solidFill>
                <a:latin typeface="나눔스퀘어 Bold"/>
                <a:ea typeface="나눔스퀘어 Bold"/>
                <a:cs typeface="+mn-cs"/>
              </a:rPr>
              <a:t>vs 30</a:t>
            </a:r>
            <a:r>
              <a:rPr lang="ko-KR" altLang="en-US" sz="1200" kern="1200">
                <a:solidFill>
                  <a:schemeClr val="bg1"/>
                </a:solidFill>
                <a:latin typeface="나눔스퀘어 Bold"/>
                <a:ea typeface="나눔스퀘어 Bold"/>
                <a:cs typeface="+mn-cs"/>
              </a:rPr>
              <a:t>대의</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전년대비</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증감률</a:t>
            </a:r>
            <a:r>
              <a:rPr lang="en-US" altLang="ko-KR" sz="1200" kern="1200">
                <a:solidFill>
                  <a:schemeClr val="bg1"/>
                </a:solidFill>
                <a:latin typeface="나눔스퀘어 Bold"/>
                <a:ea typeface="나눔스퀘어 Bold"/>
                <a:cs typeface="+mn-cs"/>
              </a:rPr>
              <a:t>]</a:t>
            </a:r>
          </a:p>
        </p:txBody>
      </p:sp>
      <p:sp>
        <p:nvSpPr>
          <p:cNvPr id="12" name="slide9_shape8"/>
          <p:cNvSpPr/>
          <p:nvPr/>
        </p:nvSpPr>
        <p:spPr>
          <a:xfrm>
            <a:off x="6303357" y="5769649"/>
            <a:ext cx="448458" cy="447991"/>
          </a:xfrm>
          <a:prstGeom prst="ellipse">
            <a:avLst/>
          </a:prstGeom>
          <a:solidFill>
            <a:schemeClr val="bg1">
              <a:alpha val="45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pic>
        <p:nvPicPr>
          <p:cNvPr id="3" name="slide10_picture1" descr="서울지하철노선도 보기"/>
          <p:cNvPicPr>
            <a:picLocks noChangeAspect="1"/>
          </p:cNvPicPr>
          <p:nvPr/>
        </p:nvPicPr>
        <p:blipFill>
          <a:blip r:embed="rId2" cstate="print"/>
          <a:srcRect t="16331" b="17199"/>
          <a:stretch>
            <a:fillRect/>
          </a:stretch>
        </p:blipFill>
        <p:spPr>
          <a:xfrm>
            <a:off x="0" y="0"/>
            <a:ext cx="12191998" cy="6857997"/>
          </a:xfrm>
          <a:prstGeom prst="rect">
            <a:avLst/>
          </a:prstGeom>
          <a:noFill/>
        </p:spPr>
      </p:pic>
      <p:sp>
        <p:nvSpPr>
          <p:cNvPr id="4" name="slide10_shape1"/>
          <p:cNvSpPr/>
          <p:nvPr/>
        </p:nvSpPr>
        <p:spPr>
          <a:xfrm>
            <a:off x="0" y="-1"/>
            <a:ext cx="12191998" cy="6857999"/>
          </a:xfrm>
          <a:prstGeom prst="rect">
            <a:avLst/>
          </a:prstGeom>
          <a:solidFill>
            <a:schemeClr val="tx1">
              <a:alpha val="85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5" name="slide10_shape2"/>
          <p:cNvSpPr/>
          <p:nvPr/>
        </p:nvSpPr>
        <p:spPr>
          <a:xfrm>
            <a:off x="2" y="-2"/>
            <a:ext cx="6095998" cy="6857999"/>
          </a:xfrm>
          <a:prstGeom prst="rect">
            <a:avLst/>
          </a:prstGeom>
          <a:solidFill>
            <a:schemeClr val="tx1">
              <a:alpha val="85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6" name="slide10_shape3"/>
          <p:cNvSpPr/>
          <p:nvPr/>
        </p:nvSpPr>
        <p:spPr>
          <a:xfrm>
            <a:off x="2543945" y="2420888"/>
            <a:ext cx="1008112" cy="584775"/>
          </a:xfrm>
          <a:prstGeom prst="rect">
            <a:avLst/>
          </a:prstGeom>
        </p:spPr>
        <p:txBody>
          <a:bodyPr wrap="square">
            <a:spAutoFit xmlns:a="http://schemas.openxmlformats.org/drawingml/2006/main"/>
          </a:bodyPr>
          <a:lstStyle/>
          <a:p>
            <a:pPr algn="l" marL="0" defTabSz="914400" latinLnBrk="1"/>
            <a:r>
              <a:rPr lang="en-US" altLang="ko-KR" sz="3200" kern="1200">
                <a:solidFill>
                  <a:schemeClr val="bg1"/>
                </a:solidFill>
                <a:latin typeface="나눔스퀘어 Bold"/>
                <a:ea typeface="나눔스퀘어 Bold"/>
                <a:cs typeface="+mn-cs"/>
              </a:rPr>
              <a:t> 2-2</a:t>
            </a:r>
            <a:endParaRPr sz="3200" kern="1200">
              <a:solidFill>
                <a:schemeClr val="bg1"/>
              </a:solidFill>
              <a:latin typeface="나눔스퀘어 Bold"/>
              <a:ea typeface="나눔스퀘어 Bold"/>
              <a:cs typeface="+mn-cs"/>
            </a:endParaRPr>
          </a:p>
        </p:txBody>
      </p:sp>
      <p:sp>
        <p:nvSpPr>
          <p:cNvPr id="7" name="slide10_shape4"/>
          <p:cNvSpPr/>
          <p:nvPr/>
        </p:nvSpPr>
        <p:spPr>
          <a:xfrm>
            <a:off x="551384" y="3242948"/>
            <a:ext cx="5400600" cy="461665"/>
          </a:xfrm>
          <a:prstGeom prst="rect">
            <a:avLst/>
          </a:prstGeom>
        </p:spPr>
        <p:txBody>
          <a:bodyPr wrap="square">
            <a:spAutoFit xmlns:a="http://schemas.openxmlformats.org/drawingml/2006/main"/>
          </a:bodyPr>
          <a:lstStyle/>
          <a:p>
            <a:pPr algn="l" marL="0" defTabSz="914400" latinLnBrk="1"/>
            <a:r>
              <a:rPr lang="ko-KR" altLang="en-US" sz="2400" kern="1200">
                <a:solidFill>
                  <a:schemeClr val="bg1"/>
                </a:solidFill>
                <a:latin typeface="나눔스퀘어 Bold"/>
                <a:ea typeface="나눔스퀘어 Bold"/>
                <a:cs typeface="+mn-cs"/>
              </a:rPr>
              <a:t>코로나</a:t>
            </a:r>
            <a:r>
              <a:rPr lang="en-US" altLang="en-US" sz="2400" kern="1200">
                <a:solidFill>
                  <a:schemeClr val="bg1"/>
                </a:solidFill>
                <a:latin typeface="나눔스퀘어 Bold"/>
                <a:ea typeface="나눔스퀘어 Bold"/>
                <a:cs typeface="+mn-cs"/>
              </a:rPr>
              <a:t> </a:t>
            </a:r>
            <a:r>
              <a:rPr lang="ko-KR" altLang="en-US" sz="2400" kern="1200">
                <a:solidFill>
                  <a:schemeClr val="bg1"/>
                </a:solidFill>
                <a:latin typeface="나눔스퀘어 Bold"/>
                <a:ea typeface="나눔스퀘어 Bold"/>
                <a:cs typeface="+mn-cs"/>
              </a:rPr>
              <a:t>확진자</a:t>
            </a:r>
            <a:r>
              <a:rPr lang="en-US" altLang="en-US" sz="2400" kern="1200">
                <a:solidFill>
                  <a:schemeClr val="bg1"/>
                </a:solidFill>
                <a:latin typeface="나눔스퀘어 Bold"/>
                <a:ea typeface="나눔스퀘어 Bold"/>
                <a:cs typeface="+mn-cs"/>
              </a:rPr>
              <a:t> </a:t>
            </a:r>
            <a:r>
              <a:rPr lang="ko-KR" altLang="en-US" sz="2400" kern="1200">
                <a:solidFill>
                  <a:schemeClr val="bg1"/>
                </a:solidFill>
                <a:latin typeface="나눔스퀘어 Bold"/>
                <a:ea typeface="나눔스퀘어 Bold"/>
                <a:cs typeface="+mn-cs"/>
              </a:rPr>
              <a:t>변화와</a:t>
            </a:r>
            <a:r>
              <a:rPr lang="en-US" altLang="en-US" sz="2400" kern="1200">
                <a:solidFill>
                  <a:schemeClr val="bg1"/>
                </a:solidFill>
                <a:latin typeface="나눔스퀘어 Bold"/>
                <a:ea typeface="나눔스퀘어 Bold"/>
                <a:cs typeface="+mn-cs"/>
              </a:rPr>
              <a:t> </a:t>
            </a:r>
            <a:r>
              <a:rPr lang="ko-KR" altLang="en-US" sz="2400" kern="1200">
                <a:solidFill>
                  <a:schemeClr val="bg1"/>
                </a:solidFill>
                <a:latin typeface="나눔스퀘어 Bold"/>
                <a:ea typeface="나눔스퀘어 Bold"/>
                <a:cs typeface="+mn-cs"/>
              </a:rPr>
              <a:t>지하철</a:t>
            </a:r>
            <a:r>
              <a:rPr lang="en-US" altLang="en-US" sz="2400" kern="1200">
                <a:solidFill>
                  <a:schemeClr val="bg1"/>
                </a:solidFill>
                <a:latin typeface="나눔스퀘어 Bold"/>
                <a:ea typeface="나눔스퀘어 Bold"/>
                <a:cs typeface="+mn-cs"/>
              </a:rPr>
              <a:t> </a:t>
            </a:r>
            <a:r>
              <a:rPr lang="ko-KR" altLang="en-US" sz="2400" kern="1200">
                <a:solidFill>
                  <a:schemeClr val="bg1"/>
                </a:solidFill>
                <a:latin typeface="나눔스퀘어 Bold"/>
                <a:ea typeface="나눔스퀘어 Bold"/>
                <a:cs typeface="+mn-cs"/>
              </a:rPr>
              <a:t>승객</a:t>
            </a:r>
            <a:r>
              <a:rPr lang="en-US" altLang="en-US" sz="2400" kern="1200">
                <a:solidFill>
                  <a:schemeClr val="bg1"/>
                </a:solidFill>
                <a:latin typeface="나눔스퀘어 Bold"/>
                <a:ea typeface="나눔스퀘어 Bold"/>
                <a:cs typeface="+mn-cs"/>
              </a:rPr>
              <a:t> </a:t>
            </a:r>
            <a:r>
              <a:rPr lang="ko-KR" altLang="en-US" sz="2400" kern="1200">
                <a:solidFill>
                  <a:schemeClr val="bg1"/>
                </a:solidFill>
                <a:latin typeface="나눔스퀘어 Bold"/>
                <a:ea typeface="나눔스퀘어 Bold"/>
                <a:cs typeface="+mn-cs"/>
              </a:rPr>
              <a:t>수</a:t>
            </a:r>
            <a:r>
              <a:rPr lang="en-US" altLang="en-US" sz="2400" kern="1200">
                <a:solidFill>
                  <a:schemeClr val="bg1"/>
                </a:solidFill>
                <a:latin typeface="나눔스퀘어 Bold"/>
                <a:ea typeface="나눔스퀘어 Bold"/>
                <a:cs typeface="+mn-cs"/>
              </a:rPr>
              <a:t> </a:t>
            </a:r>
            <a:r>
              <a:rPr lang="ko-KR" altLang="en-US" sz="2400" kern="1200">
                <a:solidFill>
                  <a:schemeClr val="bg1"/>
                </a:solidFill>
                <a:latin typeface="나눔스퀘어 Bold"/>
                <a:ea typeface="나눔스퀘어 Bold"/>
                <a:cs typeface="+mn-cs"/>
              </a:rPr>
              <a:t>변화</a:t>
            </a:r>
            <a:endParaRPr sz="2400" kern="1200">
              <a:solidFill>
                <a:schemeClr val="bg1"/>
              </a:solidFill>
              <a:latin typeface="나눔스퀘어 Bold"/>
              <a:ea typeface="나눔스퀘어 Bold"/>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11_picture1" descr="AI Can Help Scientists Find a Covid-19 Vaccine | WIRED"/>
          <p:cNvPicPr>
            <a:picLocks noChangeAspect="1"/>
          </p:cNvPicPr>
          <p:nvPr/>
        </p:nvPicPr>
        <p:blipFill>
          <a:blip r:embed="rId2" cstate="print"/>
          <a:srcRect t="26589" r="15472" b="26383" l="15800"/>
          <a:stretch>
            <a:fillRect/>
          </a:stretch>
        </p:blipFill>
        <p:spPr>
          <a:xfrm>
            <a:off x="119336" y="249848"/>
            <a:ext cx="1231262" cy="631870"/>
          </a:xfrm>
          <a:prstGeom prst="rect">
            <a:avLst/>
          </a:prstGeom>
          <a:noFill/>
        </p:spPr>
      </p:pic>
      <p:sp>
        <p:nvSpPr>
          <p:cNvPr id="4" name="slide11_shape1"/>
          <p:cNvSpPr/>
          <p:nvPr/>
        </p:nvSpPr>
        <p:spPr>
          <a:xfrm>
            <a:off x="1431399" y="396506"/>
            <a:ext cx="4041491" cy="338554"/>
          </a:xfrm>
          <a:prstGeom prst="rect">
            <a:avLst/>
          </a:prstGeom>
        </p:spPr>
        <p:txBody>
          <a:bodyPr wrap="none">
            <a:spAutoFit xmlns:a="http://schemas.openxmlformats.org/drawingml/2006/main"/>
          </a:bodyPr>
          <a:lstStyle/>
          <a:p>
            <a:pPr algn="l" marL="0" defTabSz="914400" latinLnBrk="1"/>
            <a:r>
              <a:rPr lang="en-US" altLang="ko-KR" sz="1600" kern="1200">
                <a:solidFill>
                  <a:schemeClr val="bg1"/>
                </a:solidFill>
                <a:latin typeface="나눔스퀘어 Bold"/>
                <a:ea typeface="나눔스퀘어 Bold"/>
                <a:cs typeface="+mn-cs"/>
              </a:rPr>
              <a:t>2-2 </a:t>
            </a:r>
            <a:r>
              <a:rPr lang="ko-KR" altLang="en-US" sz="1600" kern="1200">
                <a:solidFill>
                  <a:schemeClr val="bg1"/>
                </a:solidFill>
                <a:latin typeface="나눔스퀘어"/>
                <a:ea typeface="나눔스퀘어"/>
                <a:cs typeface="+mn-cs"/>
              </a:rPr>
              <a:t>코로나</a:t>
            </a:r>
            <a:r>
              <a:rPr lang="en-US" altLang="en-US" sz="1600" kern="1200">
                <a:solidFill>
                  <a:schemeClr val="bg1"/>
                </a:solidFill>
                <a:latin typeface="나눔스퀘어"/>
                <a:ea typeface="나눔스퀘어"/>
                <a:cs typeface="+mn-cs"/>
              </a:rPr>
              <a:t> </a:t>
            </a:r>
            <a:r>
              <a:rPr lang="ko-KR" altLang="en-US" sz="1600" kern="1200">
                <a:solidFill>
                  <a:schemeClr val="bg1"/>
                </a:solidFill>
                <a:latin typeface="나눔스퀘어"/>
                <a:ea typeface="나눔스퀘어"/>
                <a:cs typeface="+mn-cs"/>
              </a:rPr>
              <a:t>확진자</a:t>
            </a:r>
            <a:r>
              <a:rPr lang="en-US" altLang="en-US" sz="1600" kern="1200">
                <a:solidFill>
                  <a:schemeClr val="bg1"/>
                </a:solidFill>
                <a:latin typeface="나눔스퀘어"/>
                <a:ea typeface="나눔스퀘어"/>
                <a:cs typeface="+mn-cs"/>
              </a:rPr>
              <a:t> </a:t>
            </a:r>
            <a:r>
              <a:rPr lang="ko-KR" altLang="en-US" sz="1600" kern="1200">
                <a:solidFill>
                  <a:schemeClr val="bg1"/>
                </a:solidFill>
                <a:latin typeface="나눔스퀘어"/>
                <a:ea typeface="나눔스퀘어"/>
                <a:cs typeface="+mn-cs"/>
              </a:rPr>
              <a:t>변화와</a:t>
            </a:r>
            <a:r>
              <a:rPr lang="en-US" altLang="en-US" sz="1600" kern="1200">
                <a:solidFill>
                  <a:schemeClr val="bg1"/>
                </a:solidFill>
                <a:latin typeface="나눔스퀘어"/>
                <a:ea typeface="나눔스퀘어"/>
                <a:cs typeface="+mn-cs"/>
              </a:rPr>
              <a:t> </a:t>
            </a:r>
            <a:r>
              <a:rPr lang="ko-KR" altLang="en-US" sz="1600" kern="1200">
                <a:solidFill>
                  <a:schemeClr val="bg1"/>
                </a:solidFill>
                <a:latin typeface="나눔스퀘어"/>
                <a:ea typeface="나눔스퀘어"/>
                <a:cs typeface="+mn-cs"/>
              </a:rPr>
              <a:t>지하철</a:t>
            </a:r>
            <a:r>
              <a:rPr lang="en-US" altLang="en-US" sz="1600" kern="1200">
                <a:solidFill>
                  <a:schemeClr val="bg1"/>
                </a:solidFill>
                <a:latin typeface="나눔스퀘어"/>
                <a:ea typeface="나눔스퀘어"/>
                <a:cs typeface="+mn-cs"/>
              </a:rPr>
              <a:t> </a:t>
            </a:r>
            <a:r>
              <a:rPr lang="ko-KR" altLang="en-US" sz="1600" kern="1200">
                <a:solidFill>
                  <a:schemeClr val="bg1"/>
                </a:solidFill>
                <a:latin typeface="나눔스퀘어"/>
                <a:ea typeface="나눔스퀘어"/>
                <a:cs typeface="+mn-cs"/>
              </a:rPr>
              <a:t>승객</a:t>
            </a:r>
            <a:r>
              <a:rPr lang="en-US" altLang="en-US" sz="1600" kern="1200">
                <a:solidFill>
                  <a:schemeClr val="bg1"/>
                </a:solidFill>
                <a:latin typeface="나눔스퀘어"/>
                <a:ea typeface="나눔스퀘어"/>
                <a:cs typeface="+mn-cs"/>
              </a:rPr>
              <a:t> </a:t>
            </a:r>
            <a:r>
              <a:rPr lang="ko-KR" altLang="en-US" sz="1600" kern="1200">
                <a:solidFill>
                  <a:schemeClr val="bg1"/>
                </a:solidFill>
                <a:latin typeface="나눔스퀘어"/>
                <a:ea typeface="나눔스퀘어"/>
                <a:cs typeface="+mn-cs"/>
              </a:rPr>
              <a:t>수</a:t>
            </a:r>
            <a:r>
              <a:rPr lang="en-US" altLang="en-US" sz="1600" kern="1200">
                <a:solidFill>
                  <a:schemeClr val="bg1"/>
                </a:solidFill>
                <a:latin typeface="나눔스퀘어"/>
                <a:ea typeface="나눔스퀘어"/>
                <a:cs typeface="+mn-cs"/>
              </a:rPr>
              <a:t> </a:t>
            </a:r>
            <a:r>
              <a:rPr lang="ko-KR" altLang="en-US" sz="1600" kern="1200">
                <a:solidFill>
                  <a:schemeClr val="bg1"/>
                </a:solidFill>
                <a:latin typeface="나눔스퀘어"/>
                <a:ea typeface="나눔스퀘어"/>
                <a:cs typeface="+mn-cs"/>
              </a:rPr>
              <a:t>변화</a:t>
            </a:r>
          </a:p>
        </p:txBody>
      </p:sp>
      <p:sp>
        <p:nvSpPr>
          <p:cNvPr id="5" name="slide11_shape2"/>
          <p:cNvSpPr/>
          <p:nvPr/>
        </p:nvSpPr>
        <p:spPr>
          <a:xfrm>
            <a:off x="10409187" y="6468925"/>
            <a:ext cx="1375444" cy="276999"/>
          </a:xfrm>
          <a:prstGeom prst="rect">
            <a:avLst/>
          </a:prstGeom>
        </p:spPr>
        <p:txBody>
          <a:bodyPr wrap="square">
            <a:spAutoFit xmlns:a="http://schemas.openxmlformats.org/drawingml/2006/main"/>
          </a:bodyPr>
          <a:lstStyle/>
          <a:p>
            <a:pPr algn="l" marL="0" defTabSz="914400" latinLnBrk="1">
              <a:lnSpc>
                <a:spcPct val="100000"/>
              </a:lnSpc>
              <a:buNone/>
            </a:pPr>
            <a:r>
              <a:rPr lang="ko-KR" altLang="ko-KR" sz="1200" kern="1200">
                <a:solidFill>
                  <a:schemeClr val="bg1">
                    <a:alpha val="100000"/>
                  </a:schemeClr>
                </a:solidFill>
                <a:latin typeface="+mn-lt"/>
                <a:ea typeface="+mn-cs"/>
                <a:cs typeface="+mn-cs"/>
              </a:rPr>
              <a:t>출처</a:t>
            </a:r>
            <a:r>
              <a:rPr lang="en-US" altLang="ko-KR" sz="1200" kern="1200">
                <a:solidFill>
                  <a:schemeClr val="bg1">
                    <a:alpha val="100000"/>
                  </a:schemeClr>
                </a:solidFill>
                <a:latin typeface="+mn-cs"/>
                <a:ea typeface="+mn-ea"/>
                <a:cs typeface="+mn-cs"/>
              </a:rPr>
              <a:t>: </a:t>
            </a:r>
            <a:r>
              <a:rPr lang="ko-KR" altLang="ko-KR" sz="1200" kern="1200">
                <a:solidFill>
                  <a:schemeClr val="bg1">
                    <a:alpha val="100000"/>
                  </a:schemeClr>
                </a:solidFill>
                <a:latin typeface="+mn-lt"/>
                <a:ea typeface="+mn-cs"/>
                <a:cs typeface="+mn-cs"/>
              </a:rPr>
              <a:t>공공데이터</a:t>
            </a:r>
          </a:p>
        </p:txBody>
      </p:sp>
      <p:grpSp>
        <p:nvGrpSpPr>
          <p:cNvPr id="6" name="slide11_group2"/>
          <p:cNvGrpSpPr>
            <a:grpSpLocks/>
          </p:cNvGrpSpPr>
          <p:nvPr/>
        </p:nvGrpSpPr>
        <p:grpSpPr>
          <a:xfrm>
            <a:off x="2495600" y="2492896"/>
            <a:ext cx="7200800" cy="3646154"/>
            <a:chOff x="2495600" y="2492896"/>
            <a:chExt cx="7200800" cy="3646154"/>
          </a:xfrm>
        </p:grpSpPr>
        <p:pic>
          <p:nvPicPr>
            <p:cNvPr id="7" name="slide11_picture2" descr="이미지"/>
            <p:cNvPicPr>
              <a:picLocks noChangeAspect="1"/>
            </p:cNvPicPr>
            <p:nvPr/>
          </p:nvPicPr>
          <p:blipFill>
            <a:blip r:embed="rId3" cstate="print"/>
            <a:srcRect t="3344" r="5720" b="4375" l="2481"/>
            <a:stretch>
              <a:fillRect/>
            </a:stretch>
          </p:blipFill>
          <p:spPr>
            <a:xfrm>
              <a:off x="2495600" y="2492896"/>
              <a:ext cx="7200800" cy="3646154"/>
            </a:xfrm>
            <a:prstGeom prst="rect">
              <a:avLst/>
            </a:prstGeom>
          </p:spPr>
        </p:pic>
        <p:sp>
          <p:nvSpPr>
            <p:cNvPr id="8" name="slide11_shape3"/>
            <p:cNvSpPr/>
            <p:nvPr/>
          </p:nvSpPr>
          <p:spPr>
            <a:xfrm>
              <a:off x="4136088" y="3587346"/>
              <a:ext cx="343629" cy="321897"/>
            </a:xfrm>
            <a:prstGeom prst="ellipse">
              <a:avLst/>
            </a:prstGeom>
            <a:solidFill>
              <a:schemeClr val="bg1">
                <a:alpha val="45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9" name="slide11_shape4"/>
            <p:cNvSpPr/>
            <p:nvPr/>
          </p:nvSpPr>
          <p:spPr>
            <a:xfrm>
              <a:off x="2972214" y="3265448"/>
              <a:ext cx="343629" cy="321897"/>
            </a:xfrm>
            <a:prstGeom prst="ellipse">
              <a:avLst/>
            </a:prstGeom>
            <a:solidFill>
              <a:schemeClr val="bg1">
                <a:alpha val="45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10" name="slide11_shape5"/>
            <p:cNvSpPr/>
            <p:nvPr/>
          </p:nvSpPr>
          <p:spPr>
            <a:xfrm>
              <a:off x="5314929" y="3124938"/>
              <a:ext cx="343629" cy="321897"/>
            </a:xfrm>
            <a:prstGeom prst="ellipse">
              <a:avLst/>
            </a:prstGeom>
            <a:solidFill>
              <a:schemeClr val="bg1">
                <a:alpha val="45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11" name="slide11_shape6"/>
            <p:cNvSpPr/>
            <p:nvPr/>
          </p:nvSpPr>
          <p:spPr>
            <a:xfrm>
              <a:off x="6489805" y="3207882"/>
              <a:ext cx="343629" cy="321897"/>
            </a:xfrm>
            <a:prstGeom prst="ellipse">
              <a:avLst/>
            </a:prstGeom>
            <a:solidFill>
              <a:schemeClr val="bg1">
                <a:alpha val="45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12" name="slide11_shape7"/>
            <p:cNvSpPr/>
            <p:nvPr/>
          </p:nvSpPr>
          <p:spPr>
            <a:xfrm>
              <a:off x="8832521" y="3104500"/>
              <a:ext cx="343629" cy="321897"/>
            </a:xfrm>
            <a:prstGeom prst="ellipse">
              <a:avLst/>
            </a:prstGeom>
            <a:solidFill>
              <a:schemeClr val="bg1">
                <a:alpha val="45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13" name="slide11_shape8"/>
            <p:cNvSpPr/>
            <p:nvPr/>
          </p:nvSpPr>
          <p:spPr>
            <a:xfrm>
              <a:off x="4194817" y="5576638"/>
              <a:ext cx="214053" cy="521535"/>
            </a:xfrm>
            <a:prstGeom prst="roundRect">
              <a:avLst>
                <a:gd name="adj" fmla="val 19044"/>
              </a:avLst>
            </a:prstGeom>
            <a:solidFill>
              <a:schemeClr val="bg1">
                <a:alpha val="45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14" name="slide11_shape9"/>
            <p:cNvSpPr/>
            <p:nvPr/>
          </p:nvSpPr>
          <p:spPr>
            <a:xfrm>
              <a:off x="3013874" y="5577968"/>
              <a:ext cx="214053" cy="521535"/>
            </a:xfrm>
            <a:prstGeom prst="roundRect">
              <a:avLst>
                <a:gd name="adj" fmla="val 19044"/>
              </a:avLst>
            </a:prstGeom>
            <a:solidFill>
              <a:schemeClr val="bg1">
                <a:alpha val="45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15" name="slide11_shape10"/>
            <p:cNvSpPr/>
            <p:nvPr/>
          </p:nvSpPr>
          <p:spPr>
            <a:xfrm>
              <a:off x="6544275" y="5576638"/>
              <a:ext cx="214053" cy="521535"/>
            </a:xfrm>
            <a:prstGeom prst="roundRect">
              <a:avLst>
                <a:gd name="adj" fmla="val 19044"/>
              </a:avLst>
            </a:prstGeom>
            <a:solidFill>
              <a:schemeClr val="bg1">
                <a:alpha val="45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16" name="slide11_shape11"/>
            <p:cNvSpPr/>
            <p:nvPr/>
          </p:nvSpPr>
          <p:spPr>
            <a:xfrm>
              <a:off x="7711759" y="5576638"/>
              <a:ext cx="214053" cy="521535"/>
            </a:xfrm>
            <a:prstGeom prst="roundRect">
              <a:avLst>
                <a:gd name="adj" fmla="val 19044"/>
              </a:avLst>
            </a:prstGeom>
            <a:solidFill>
              <a:schemeClr val="bg1">
                <a:alpha val="45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17" name="slide11_shape12"/>
            <p:cNvSpPr/>
            <p:nvPr/>
          </p:nvSpPr>
          <p:spPr>
            <a:xfrm>
              <a:off x="8886495" y="5576638"/>
              <a:ext cx="214053" cy="521535"/>
            </a:xfrm>
            <a:prstGeom prst="roundRect">
              <a:avLst>
                <a:gd name="adj" fmla="val 19044"/>
              </a:avLst>
            </a:prstGeom>
            <a:solidFill>
              <a:schemeClr val="bg1">
                <a:alpha val="45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18" name="slide11_shape13"/>
            <p:cNvSpPr/>
            <p:nvPr/>
          </p:nvSpPr>
          <p:spPr>
            <a:xfrm>
              <a:off x="5362300" y="5576636"/>
              <a:ext cx="214053" cy="521535"/>
            </a:xfrm>
            <a:prstGeom prst="roundRect">
              <a:avLst>
                <a:gd name="adj" fmla="val 19044"/>
              </a:avLst>
            </a:prstGeom>
            <a:solidFill>
              <a:schemeClr val="bg1">
                <a:alpha val="45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grpSp>
      <p:grpSp>
        <p:nvGrpSpPr>
          <p:cNvPr id="19" name="slide11_group3"/>
          <p:cNvGrpSpPr>
            <a:grpSpLocks/>
          </p:cNvGrpSpPr>
          <p:nvPr/>
        </p:nvGrpSpPr>
        <p:grpSpPr>
          <a:xfrm>
            <a:off x="3830943" y="1268760"/>
            <a:ext cx="4530113" cy="716753"/>
            <a:chOff x="3830943" y="1268760"/>
            <a:chExt cx="4530113" cy="716753"/>
          </a:xfrm>
        </p:grpSpPr>
        <p:sp>
          <p:nvSpPr>
            <p:cNvPr id="20" name="slide11_shape14"/>
            <p:cNvSpPr/>
            <p:nvPr/>
          </p:nvSpPr>
          <p:spPr>
            <a:xfrm>
              <a:off x="3830943" y="1585403"/>
              <a:ext cx="4530113" cy="400110"/>
            </a:xfrm>
            <a:prstGeom prst="rect">
              <a:avLst/>
            </a:prstGeom>
            <a:noFill/>
          </p:spPr>
          <p:txBody>
            <a:bodyPr wrap="square">
              <a:spAutoFit xmlns:a="http://schemas.openxmlformats.org/drawingml/2006/main"/>
            </a:bodyPr>
            <a:lstStyle/>
            <a:p>
              <a:pPr algn="l" marL="0" defTabSz="914400" latinLnBrk="1"/>
              <a:r>
                <a:rPr lang="ko-KR" altLang="en-US" sz="2000" kern="1200">
                  <a:solidFill>
                    <a:schemeClr val="bg1"/>
                  </a:solidFill>
                  <a:latin typeface="나눔스퀘어 Bold"/>
                  <a:ea typeface="나눔스퀘어 Bold"/>
                  <a:cs typeface="+mn-cs"/>
                </a:rPr>
                <a:t>매년</a:t>
              </a:r>
              <a:r>
                <a:rPr lang="en-US" altLang="en-US" sz="2000" kern="1200">
                  <a:solidFill>
                    <a:schemeClr val="bg1"/>
                  </a:solidFill>
                  <a:latin typeface="나눔스퀘어 Bold"/>
                  <a:ea typeface="나눔스퀘어 Bold"/>
                  <a:cs typeface="+mn-cs"/>
                </a:rPr>
                <a:t> </a:t>
              </a:r>
              <a:r>
                <a:rPr lang="en-US" altLang="ko-KR" sz="2000" kern="1200">
                  <a:solidFill>
                    <a:schemeClr val="bg1"/>
                  </a:solidFill>
                  <a:latin typeface="나눔스퀘어 Bold"/>
                  <a:ea typeface="나눔스퀘어 Bold"/>
                  <a:cs typeface="+mn-cs"/>
                </a:rPr>
                <a:t>3</a:t>
              </a:r>
              <a:r>
                <a:rPr lang="ko-KR" altLang="en-US" sz="2000" kern="1200">
                  <a:solidFill>
                    <a:schemeClr val="bg1"/>
                  </a:solidFill>
                  <a:latin typeface="나눔스퀘어 Bold"/>
                  <a:ea typeface="나눔스퀘어 Bold"/>
                  <a:cs typeface="+mn-cs"/>
                </a:rPr>
                <a:t>월</a:t>
              </a:r>
              <a:r>
                <a:rPr lang="en-US" altLang="en-US" sz="2000" kern="1200">
                  <a:solidFill>
                    <a:schemeClr val="bg1"/>
                  </a:solidFill>
                  <a:latin typeface="나눔스퀘어 Bold"/>
                  <a:ea typeface="나눔스퀘어 Bold"/>
                  <a:cs typeface="+mn-cs"/>
                </a:rPr>
                <a:t> </a:t>
              </a:r>
              <a:r>
                <a:rPr lang="ko-KR" altLang="en-US" sz="2000" kern="1200">
                  <a:solidFill>
                    <a:schemeClr val="bg1"/>
                  </a:solidFill>
                  <a:latin typeface="나눔스퀘어 Bold"/>
                  <a:ea typeface="나눔스퀘어 Bold"/>
                  <a:cs typeface="+mn-cs"/>
                </a:rPr>
                <a:t>기준</a:t>
              </a:r>
              <a:r>
                <a:rPr lang="en-US" altLang="en-US" sz="2000" kern="1200">
                  <a:solidFill>
                    <a:schemeClr val="bg1"/>
                  </a:solidFill>
                  <a:latin typeface="나눔스퀘어 Bold"/>
                  <a:ea typeface="나눔스퀘어 Bold"/>
                  <a:cs typeface="+mn-cs"/>
                </a:rPr>
                <a:t> </a:t>
              </a:r>
              <a:r>
                <a:rPr lang="ko-KR" altLang="en-US" sz="2000" kern="1200">
                  <a:solidFill>
                    <a:schemeClr val="bg1"/>
                  </a:solidFill>
                  <a:latin typeface="나눔스퀘어 Bold"/>
                  <a:ea typeface="나눔스퀘어 Bold"/>
                  <a:cs typeface="+mn-cs"/>
                </a:rPr>
                <a:t>대비</a:t>
              </a:r>
              <a:r>
                <a:rPr lang="en-US" altLang="en-US" sz="2000" kern="1200">
                  <a:solidFill>
                    <a:schemeClr val="bg1"/>
                  </a:solidFill>
                  <a:latin typeface="나눔스퀘어 Bold"/>
                  <a:ea typeface="나눔스퀘어 Bold"/>
                  <a:cs typeface="+mn-cs"/>
                </a:rPr>
                <a:t> </a:t>
              </a:r>
              <a:r>
                <a:rPr lang="en-US" altLang="ko-KR" sz="2000" kern="1200">
                  <a:solidFill>
                    <a:schemeClr val="bg1"/>
                  </a:solidFill>
                  <a:latin typeface="나눔스퀘어 Bold"/>
                  <a:ea typeface="나눔스퀘어 Bold"/>
                  <a:cs typeface="+mn-cs"/>
                </a:rPr>
                <a:t>2020</a:t>
              </a:r>
              <a:r>
                <a:rPr lang="ko-KR" altLang="en-US" sz="2000" kern="1200">
                  <a:solidFill>
                    <a:schemeClr val="bg1"/>
                  </a:solidFill>
                  <a:latin typeface="나눔스퀘어 Bold"/>
                  <a:ea typeface="나눔스퀘어 Bold"/>
                  <a:cs typeface="+mn-cs"/>
                </a:rPr>
                <a:t>년도</a:t>
              </a:r>
              <a:r>
                <a:rPr lang="en-US" altLang="en-US" sz="2000" kern="1200">
                  <a:solidFill>
                    <a:schemeClr val="bg1"/>
                  </a:solidFill>
                  <a:latin typeface="나눔스퀘어 Bold"/>
                  <a:ea typeface="나눔스퀘어 Bold"/>
                  <a:cs typeface="+mn-cs"/>
                </a:rPr>
                <a:t> </a:t>
              </a:r>
              <a:r>
                <a:rPr lang="en-US" altLang="ko-KR" sz="2000" kern="1200">
                  <a:solidFill>
                    <a:schemeClr val="bg1"/>
                  </a:solidFill>
                  <a:latin typeface="나눔스퀘어 Bold"/>
                  <a:ea typeface="나눔스퀘어 Bold"/>
                  <a:cs typeface="+mn-cs"/>
                </a:rPr>
                <a:t>3</a:t>
              </a:r>
              <a:r>
                <a:rPr lang="ko-KR" altLang="en-US" sz="2000" kern="1200">
                  <a:solidFill>
                    <a:schemeClr val="bg1"/>
                  </a:solidFill>
                  <a:latin typeface="나눔스퀘어 Bold"/>
                  <a:ea typeface="나눔스퀘어 Bold"/>
                  <a:cs typeface="+mn-cs"/>
                </a:rPr>
                <a:t>월의</a:t>
              </a:r>
              <a:r>
                <a:rPr lang="en-US" altLang="en-US" sz="2000" kern="1200">
                  <a:solidFill>
                    <a:schemeClr val="bg1"/>
                  </a:solidFill>
                  <a:latin typeface="나눔스퀘어 Bold"/>
                  <a:ea typeface="나눔스퀘어 Bold"/>
                  <a:cs typeface="+mn-cs"/>
                </a:rPr>
                <a:t> </a:t>
              </a:r>
              <a:r>
                <a:rPr lang="ko-KR" altLang="en-US" sz="2000" kern="1200">
                  <a:solidFill>
                    <a:schemeClr val="bg1"/>
                  </a:solidFill>
                  <a:latin typeface="나눔스퀘어 Bold"/>
                  <a:ea typeface="나눔스퀘어 Bold"/>
                  <a:cs typeface="+mn-cs"/>
                </a:rPr>
                <a:t>감소</a:t>
              </a:r>
              <a:r>
                <a:rPr lang="en-US" altLang="en-US" sz="2000" kern="1200">
                  <a:solidFill>
                    <a:schemeClr val="bg1"/>
                  </a:solidFill>
                  <a:latin typeface="나눔스퀘어 Bold"/>
                  <a:ea typeface="나눔스퀘어 Bold"/>
                  <a:cs typeface="+mn-cs"/>
                </a:rPr>
                <a:t> </a:t>
              </a:r>
            </a:p>
          </p:txBody>
        </p:sp>
        <p:sp>
          <p:nvSpPr>
            <p:cNvPr id="21" name="slide11_shape15"/>
            <p:cNvSpPr/>
            <p:nvPr/>
          </p:nvSpPr>
          <p:spPr>
            <a:xfrm>
              <a:off x="6171203" y="1268760"/>
              <a:ext cx="1313312" cy="369332"/>
            </a:xfrm>
            <a:prstGeom prst="rect">
              <a:avLst/>
            </a:prstGeom>
            <a:noFill/>
          </p:spPr>
          <p:txBody>
            <a:bodyPr wrap="square">
              <a:spAutoFit xmlns:a="http://schemas.openxmlformats.org/drawingml/2006/main"/>
            </a:bodyPr>
            <a:lstStyle/>
            <a:p>
              <a:pPr algn="l" marL="0" defTabSz="914400" latinLnBrk="1"/>
              <a:r>
                <a:rPr lang="ko-KR" altLang="en-US" sz="1800" kern="1200">
                  <a:solidFill>
                    <a:srgbClr val="930f2e"/>
                  </a:solidFill>
                  <a:latin typeface="나눔스퀘어"/>
                  <a:ea typeface="나눔스퀘어"/>
                  <a:cs typeface="+mn-cs"/>
                </a:rPr>
                <a:t>코로나</a:t>
              </a:r>
              <a:r>
                <a:rPr lang="en-US" altLang="en-US" sz="1800" kern="1200">
                  <a:solidFill>
                    <a:srgbClr val="930f2e"/>
                  </a:solidFill>
                  <a:latin typeface="나눔스퀘어"/>
                  <a:ea typeface="나눔스퀘어"/>
                  <a:cs typeface="+mn-cs"/>
                </a:rPr>
                <a:t> </a:t>
              </a:r>
              <a:r>
                <a:rPr lang="ko-KR" altLang="en-US" sz="1800" kern="1200">
                  <a:solidFill>
                    <a:srgbClr val="930f2e"/>
                  </a:solidFill>
                  <a:latin typeface="나눔스퀘어"/>
                  <a:ea typeface="나눔스퀘어"/>
                  <a:cs typeface="+mn-cs"/>
                </a:rPr>
                <a:t>발생</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12_picture1" descr="AI Can Help Scientists Find a Covid-19 Vaccine | WIRED"/>
          <p:cNvPicPr>
            <a:picLocks noChangeAspect="1"/>
          </p:cNvPicPr>
          <p:nvPr/>
        </p:nvPicPr>
        <p:blipFill>
          <a:blip r:embed="rId2" cstate="print"/>
          <a:srcRect t="26589" r="15472" b="26383" l="15800"/>
          <a:stretch>
            <a:fillRect/>
          </a:stretch>
        </p:blipFill>
        <p:spPr>
          <a:xfrm>
            <a:off x="119336" y="249848"/>
            <a:ext cx="1231262" cy="631870"/>
          </a:xfrm>
          <a:prstGeom prst="rect">
            <a:avLst/>
          </a:prstGeom>
          <a:noFill/>
        </p:spPr>
      </p:pic>
      <p:sp>
        <p:nvSpPr>
          <p:cNvPr id="4" name="slide12_shape1"/>
          <p:cNvSpPr/>
          <p:nvPr/>
        </p:nvSpPr>
        <p:spPr>
          <a:xfrm>
            <a:off x="1431399" y="396506"/>
            <a:ext cx="3571812" cy="307777"/>
          </a:xfrm>
          <a:prstGeom prst="rect">
            <a:avLst/>
          </a:prstGeom>
        </p:spPr>
        <p:txBody>
          <a:bodyPr wrap="none">
            <a:spAutoFit xmlns:a="http://schemas.openxmlformats.org/drawingml/2006/main"/>
          </a:bodyPr>
          <a:lstStyle/>
          <a:p>
            <a:pPr algn="l" marL="0" defTabSz="914400" latinLnBrk="1"/>
            <a:r>
              <a:rPr lang="en-US" altLang="ko-KR" sz="1400" kern="1200">
                <a:solidFill>
                  <a:schemeClr val="bg1"/>
                </a:solidFill>
                <a:latin typeface="나눔스퀘어 Bold"/>
                <a:ea typeface="나눔스퀘어 Bold"/>
                <a:cs typeface="+mn-cs"/>
              </a:rPr>
              <a:t>2-2 </a:t>
            </a:r>
            <a:r>
              <a:rPr lang="ko-KR" altLang="en-US" sz="1400" kern="1200">
                <a:solidFill>
                  <a:schemeClr val="bg1"/>
                </a:solidFill>
                <a:latin typeface="나눔스퀘어"/>
                <a:ea typeface="나눔스퀘어"/>
                <a:cs typeface="+mn-cs"/>
              </a:rPr>
              <a:t>코로나</a:t>
            </a:r>
            <a:r>
              <a:rPr lang="en-US" altLang="en-US" sz="1400" kern="1200">
                <a:solidFill>
                  <a:schemeClr val="bg1"/>
                </a:solidFill>
                <a:latin typeface="나눔스퀘어"/>
                <a:ea typeface="나눔스퀘어"/>
                <a:cs typeface="+mn-cs"/>
              </a:rPr>
              <a:t> </a:t>
            </a:r>
            <a:r>
              <a:rPr lang="ko-KR" altLang="en-US" sz="1400" kern="1200">
                <a:solidFill>
                  <a:schemeClr val="bg1"/>
                </a:solidFill>
                <a:latin typeface="나눔스퀘어"/>
                <a:ea typeface="나눔스퀘어"/>
                <a:cs typeface="+mn-cs"/>
              </a:rPr>
              <a:t>확진자</a:t>
            </a:r>
            <a:r>
              <a:rPr lang="en-US" altLang="en-US" sz="1400" kern="1200">
                <a:solidFill>
                  <a:schemeClr val="bg1"/>
                </a:solidFill>
                <a:latin typeface="나눔스퀘어"/>
                <a:ea typeface="나눔스퀘어"/>
                <a:cs typeface="+mn-cs"/>
              </a:rPr>
              <a:t> </a:t>
            </a:r>
            <a:r>
              <a:rPr lang="ko-KR" altLang="en-US" sz="1400" kern="1200">
                <a:solidFill>
                  <a:schemeClr val="bg1"/>
                </a:solidFill>
                <a:latin typeface="나눔스퀘어"/>
                <a:ea typeface="나눔스퀘어"/>
                <a:cs typeface="+mn-cs"/>
              </a:rPr>
              <a:t>변화와</a:t>
            </a:r>
            <a:r>
              <a:rPr lang="en-US" altLang="en-US" sz="1400" kern="1200">
                <a:solidFill>
                  <a:schemeClr val="bg1"/>
                </a:solidFill>
                <a:latin typeface="나눔스퀘어"/>
                <a:ea typeface="나눔스퀘어"/>
                <a:cs typeface="+mn-cs"/>
              </a:rPr>
              <a:t> </a:t>
            </a:r>
            <a:r>
              <a:rPr lang="ko-KR" altLang="en-US" sz="1400" kern="1200">
                <a:solidFill>
                  <a:schemeClr val="bg1"/>
                </a:solidFill>
                <a:latin typeface="나눔스퀘어"/>
                <a:ea typeface="나눔스퀘어"/>
                <a:cs typeface="+mn-cs"/>
              </a:rPr>
              <a:t>지하철</a:t>
            </a:r>
            <a:r>
              <a:rPr lang="en-US" altLang="en-US" sz="1400" kern="1200">
                <a:solidFill>
                  <a:schemeClr val="bg1"/>
                </a:solidFill>
                <a:latin typeface="나눔스퀘어"/>
                <a:ea typeface="나눔스퀘어"/>
                <a:cs typeface="+mn-cs"/>
              </a:rPr>
              <a:t> </a:t>
            </a:r>
            <a:r>
              <a:rPr lang="ko-KR" altLang="en-US" sz="1400" kern="1200">
                <a:solidFill>
                  <a:schemeClr val="bg1"/>
                </a:solidFill>
                <a:latin typeface="나눔스퀘어"/>
                <a:ea typeface="나눔스퀘어"/>
                <a:cs typeface="+mn-cs"/>
              </a:rPr>
              <a:t>승객</a:t>
            </a:r>
            <a:r>
              <a:rPr lang="en-US" altLang="en-US" sz="1400" kern="1200">
                <a:solidFill>
                  <a:schemeClr val="bg1"/>
                </a:solidFill>
                <a:latin typeface="나눔스퀘어"/>
                <a:ea typeface="나눔스퀘어"/>
                <a:cs typeface="+mn-cs"/>
              </a:rPr>
              <a:t> </a:t>
            </a:r>
            <a:r>
              <a:rPr lang="ko-KR" altLang="en-US" sz="1400" kern="1200">
                <a:solidFill>
                  <a:schemeClr val="bg1"/>
                </a:solidFill>
                <a:latin typeface="나눔스퀘어"/>
                <a:ea typeface="나눔스퀘어"/>
                <a:cs typeface="+mn-cs"/>
              </a:rPr>
              <a:t>수</a:t>
            </a:r>
            <a:r>
              <a:rPr lang="en-US" altLang="en-US" sz="1400" kern="1200">
                <a:solidFill>
                  <a:schemeClr val="bg1"/>
                </a:solidFill>
                <a:latin typeface="나눔스퀘어"/>
                <a:ea typeface="나눔스퀘어"/>
                <a:cs typeface="+mn-cs"/>
              </a:rPr>
              <a:t> </a:t>
            </a:r>
            <a:r>
              <a:rPr lang="ko-KR" altLang="en-US" sz="1400" kern="1200">
                <a:solidFill>
                  <a:schemeClr val="bg1"/>
                </a:solidFill>
                <a:latin typeface="나눔스퀘어"/>
                <a:ea typeface="나눔스퀘어"/>
                <a:cs typeface="+mn-cs"/>
              </a:rPr>
              <a:t>변화</a:t>
            </a:r>
          </a:p>
        </p:txBody>
      </p:sp>
      <p:sp>
        <p:nvSpPr>
          <p:cNvPr id="5" name="slide12_shape2"/>
          <p:cNvSpPr/>
          <p:nvPr/>
        </p:nvSpPr>
        <p:spPr>
          <a:xfrm>
            <a:off x="10409187" y="6468925"/>
            <a:ext cx="1375444" cy="276999"/>
          </a:xfrm>
          <a:prstGeom prst="rect">
            <a:avLst/>
          </a:prstGeom>
        </p:spPr>
        <p:txBody>
          <a:bodyPr wrap="square">
            <a:spAutoFit xmlns:a="http://schemas.openxmlformats.org/drawingml/2006/main"/>
          </a:bodyPr>
          <a:lstStyle/>
          <a:p>
            <a:pPr algn="l" marL="0" defTabSz="914400" latinLnBrk="1">
              <a:lnSpc>
                <a:spcPct val="100000"/>
              </a:lnSpc>
              <a:buNone/>
            </a:pPr>
            <a:r>
              <a:rPr lang="ko-KR" altLang="ko-KR" sz="1200" kern="1200">
                <a:solidFill>
                  <a:schemeClr val="bg1">
                    <a:alpha val="100000"/>
                  </a:schemeClr>
                </a:solidFill>
                <a:latin typeface="+mn-lt"/>
                <a:ea typeface="+mn-cs"/>
                <a:cs typeface="+mn-cs"/>
              </a:rPr>
              <a:t>출처</a:t>
            </a:r>
            <a:r>
              <a:rPr lang="en-US" altLang="ko-KR" sz="1200" kern="1200">
                <a:solidFill>
                  <a:schemeClr val="bg1">
                    <a:alpha val="100000"/>
                  </a:schemeClr>
                </a:solidFill>
                <a:latin typeface="+mn-cs"/>
                <a:ea typeface="+mn-ea"/>
                <a:cs typeface="+mn-cs"/>
              </a:rPr>
              <a:t>: </a:t>
            </a:r>
            <a:r>
              <a:rPr lang="ko-KR" altLang="ko-KR" sz="1200" kern="1200">
                <a:solidFill>
                  <a:schemeClr val="bg1">
                    <a:alpha val="100000"/>
                  </a:schemeClr>
                </a:solidFill>
                <a:latin typeface="+mn-lt"/>
                <a:ea typeface="+mn-cs"/>
                <a:cs typeface="+mn-cs"/>
              </a:rPr>
              <a:t>공공데이터</a:t>
            </a:r>
          </a:p>
        </p:txBody>
      </p:sp>
      <p:pic>
        <p:nvPicPr>
          <p:cNvPr id="6" name="slide12_picture2" descr="이미지"/>
          <p:cNvPicPr>
            <a:picLocks noChangeAspect="1"/>
          </p:cNvPicPr>
          <p:nvPr/>
        </p:nvPicPr>
        <p:blipFill>
          <a:blip r:embed="rId3" cstate="print"/>
          <a:srcRect t="5145" b="9947" l="4343"/>
          <a:stretch>
            <a:fillRect/>
          </a:stretch>
        </p:blipFill>
        <p:spPr>
          <a:xfrm>
            <a:off x="2475228" y="2708920"/>
            <a:ext cx="7241544" cy="3456384"/>
          </a:xfrm>
          <a:prstGeom prst="rect">
            <a:avLst/>
          </a:prstGeom>
        </p:spPr>
      </p:pic>
      <p:sp>
        <p:nvSpPr>
          <p:cNvPr id="7" name="slide12_shape3"/>
          <p:cNvSpPr/>
          <p:nvPr/>
        </p:nvSpPr>
        <p:spPr>
          <a:xfrm>
            <a:off x="3217305" y="1300698"/>
            <a:ext cx="5724636" cy="400110"/>
          </a:xfrm>
          <a:prstGeom prst="rect">
            <a:avLst/>
          </a:prstGeom>
          <a:noFill/>
        </p:spPr>
        <p:txBody>
          <a:bodyPr wrap="square">
            <a:spAutoFit xmlns:a="http://schemas.openxmlformats.org/drawingml/2006/main"/>
          </a:bodyPr>
          <a:lstStyle/>
          <a:p>
            <a:pPr algn="l" marL="0" defTabSz="914400" latinLnBrk="1"/>
            <a:r>
              <a:rPr lang="en-US" altLang="ko-KR" sz="2000" kern="1200">
                <a:solidFill>
                  <a:schemeClr val="bg1">
                    <a:alpha val="100000"/>
                  </a:schemeClr>
                </a:solidFill>
                <a:latin typeface="나눔스퀘어 Bold"/>
                <a:ea typeface="나눔스퀘어 Bold"/>
                <a:cs typeface="+mn-cs"/>
              </a:rPr>
              <a:t>2020</a:t>
            </a:r>
            <a:r>
              <a:rPr lang="ko-KR" altLang="en-US" sz="2000" kern="1200">
                <a:solidFill>
                  <a:schemeClr val="bg1">
                    <a:alpha val="100000"/>
                  </a:schemeClr>
                </a:solidFill>
                <a:latin typeface="나눔스퀘어 Bold"/>
                <a:ea typeface="나눔스퀘어 Bold"/>
                <a:cs typeface="+mn-cs"/>
              </a:rPr>
              <a:t>년</a:t>
            </a:r>
            <a:r>
              <a:rPr lang="en-US" altLang="en-US" sz="2000" kern="1200">
                <a:solidFill>
                  <a:schemeClr val="bg1">
                    <a:alpha val="100000"/>
                  </a:schemeClr>
                </a:solidFill>
                <a:latin typeface="나눔스퀘어 Bold"/>
                <a:ea typeface="나눔스퀘어 Bold"/>
                <a:cs typeface="+mn-cs"/>
              </a:rPr>
              <a:t> </a:t>
            </a:r>
            <a:r>
              <a:rPr lang="en-US" altLang="ko-KR" sz="2000" kern="1200">
                <a:solidFill>
                  <a:schemeClr val="bg1">
                    <a:alpha val="100000"/>
                  </a:schemeClr>
                </a:solidFill>
                <a:latin typeface="나눔스퀘어 Bold"/>
                <a:ea typeface="나눔스퀘어 Bold"/>
                <a:cs typeface="+mn-cs"/>
              </a:rPr>
              <a:t>3</a:t>
            </a:r>
            <a:r>
              <a:rPr lang="ko-KR" altLang="en-US" sz="2000" kern="1200">
                <a:solidFill>
                  <a:schemeClr val="bg1">
                    <a:alpha val="100000"/>
                  </a:schemeClr>
                </a:solidFill>
                <a:latin typeface="나눔스퀘어 Bold"/>
                <a:ea typeface="나눔스퀘어 Bold"/>
                <a:cs typeface="+mn-cs"/>
              </a:rPr>
              <a:t>월</a:t>
            </a:r>
            <a:r>
              <a:rPr lang="en-US" altLang="en-US" sz="2000" kern="1200">
                <a:solidFill>
                  <a:schemeClr val="bg1">
                    <a:alpha val="100000"/>
                  </a:schemeClr>
                </a:solidFill>
                <a:latin typeface="나눔스퀘어 Bold"/>
                <a:ea typeface="나눔스퀘어 Bold"/>
                <a:cs typeface="+mn-cs"/>
              </a:rPr>
              <a:t> </a:t>
            </a:r>
            <a:r>
              <a:rPr lang="en-US" altLang="ko-KR" sz="2000" kern="1200">
                <a:solidFill>
                  <a:schemeClr val="bg1">
                    <a:alpha val="100000"/>
                  </a:schemeClr>
                </a:solidFill>
                <a:latin typeface="나눔스퀘어 Bold"/>
                <a:ea typeface="나눔스퀘어 Bold"/>
                <a:cs typeface="+mn-cs"/>
              </a:rPr>
              <a:t>~</a:t>
            </a:r>
            <a:r>
              <a:rPr lang="en-US" altLang="en-US" sz="2000" kern="1200">
                <a:solidFill>
                  <a:schemeClr val="bg1">
                    <a:alpha val="100000"/>
                  </a:schemeClr>
                </a:solidFill>
                <a:latin typeface="나눔스퀘어 Bold"/>
                <a:ea typeface="나눔스퀘어 Bold"/>
                <a:cs typeface="+mn-cs"/>
              </a:rPr>
              <a:t> </a:t>
            </a:r>
            <a:r>
              <a:rPr lang="en-US" altLang="ko-KR" sz="2000" kern="1200">
                <a:solidFill>
                  <a:schemeClr val="bg1">
                    <a:alpha val="100000"/>
                  </a:schemeClr>
                </a:solidFill>
                <a:latin typeface="나눔스퀘어 Bold"/>
                <a:ea typeface="나눔스퀘어 Bold"/>
                <a:cs typeface="+mn-cs"/>
              </a:rPr>
              <a:t>2021</a:t>
            </a:r>
            <a:r>
              <a:rPr lang="ko-KR" altLang="en-US" sz="2000" kern="1200">
                <a:solidFill>
                  <a:schemeClr val="bg1">
                    <a:alpha val="100000"/>
                  </a:schemeClr>
                </a:solidFill>
                <a:latin typeface="나눔스퀘어 Bold"/>
                <a:ea typeface="나눔스퀘어 Bold"/>
                <a:cs typeface="+mn-cs"/>
              </a:rPr>
              <a:t>년</a:t>
            </a:r>
            <a:r>
              <a:rPr lang="en-US" altLang="en-US" sz="2000" kern="1200">
                <a:solidFill>
                  <a:schemeClr val="bg1">
                    <a:alpha val="100000"/>
                  </a:schemeClr>
                </a:solidFill>
                <a:latin typeface="나눔스퀘어 Bold"/>
                <a:ea typeface="나눔스퀘어 Bold"/>
                <a:cs typeface="+mn-cs"/>
              </a:rPr>
              <a:t> </a:t>
            </a:r>
            <a:r>
              <a:rPr lang="en-US" altLang="ko-KR" sz="2000" kern="1200">
                <a:solidFill>
                  <a:schemeClr val="bg1">
                    <a:alpha val="100000"/>
                  </a:schemeClr>
                </a:solidFill>
                <a:latin typeface="나눔스퀘어 Bold"/>
                <a:ea typeface="나눔스퀘어 Bold"/>
                <a:cs typeface="+mn-cs"/>
              </a:rPr>
              <a:t>2</a:t>
            </a:r>
            <a:r>
              <a:rPr lang="ko-KR" altLang="en-US" sz="2000" kern="1200">
                <a:solidFill>
                  <a:schemeClr val="bg1">
                    <a:alpha val="100000"/>
                  </a:schemeClr>
                </a:solidFill>
                <a:latin typeface="나눔스퀘어 Bold"/>
                <a:ea typeface="나눔스퀘어 Bold"/>
                <a:cs typeface="+mn-cs"/>
              </a:rPr>
              <a:t>월</a:t>
            </a:r>
            <a:r>
              <a:rPr lang="en-US" altLang="en-US" sz="2000" kern="1200">
                <a:solidFill>
                  <a:schemeClr val="bg1">
                    <a:alpha val="100000"/>
                  </a:schemeClr>
                </a:solidFill>
                <a:latin typeface="나눔스퀘어 Bold"/>
                <a:ea typeface="나눔스퀘어 Bold"/>
                <a:cs typeface="+mn-cs"/>
              </a:rPr>
              <a:t> </a:t>
            </a:r>
            <a:r>
              <a:rPr lang="ko-KR" altLang="en-US" sz="2000" kern="1200">
                <a:solidFill>
                  <a:schemeClr val="bg1">
                    <a:alpha val="100000"/>
                  </a:schemeClr>
                </a:solidFill>
                <a:latin typeface="나눔스퀘어 Bold"/>
                <a:ea typeface="나눔스퀘어 Bold"/>
                <a:cs typeface="+mn-cs"/>
              </a:rPr>
              <a:t>전년</a:t>
            </a:r>
            <a:r>
              <a:rPr lang="en-US" altLang="en-US" sz="2000" kern="1200">
                <a:solidFill>
                  <a:schemeClr val="bg1">
                    <a:alpha val="100000"/>
                  </a:schemeClr>
                </a:solidFill>
                <a:latin typeface="나눔스퀘어 Bold"/>
                <a:ea typeface="나눔스퀘어 Bold"/>
                <a:cs typeface="+mn-cs"/>
              </a:rPr>
              <a:t> </a:t>
            </a:r>
            <a:r>
              <a:rPr lang="ko-KR" altLang="en-US" sz="2000" kern="1200">
                <a:solidFill>
                  <a:schemeClr val="bg1">
                    <a:alpha val="100000"/>
                  </a:schemeClr>
                </a:solidFill>
                <a:latin typeface="나눔스퀘어 Bold"/>
                <a:ea typeface="나눔스퀘어 Bold"/>
                <a:cs typeface="+mn-cs"/>
              </a:rPr>
              <a:t>대비</a:t>
            </a:r>
            <a:r>
              <a:rPr lang="en-US" altLang="en-US" sz="2000" kern="1200">
                <a:solidFill>
                  <a:schemeClr val="bg1">
                    <a:alpha val="100000"/>
                  </a:schemeClr>
                </a:solidFill>
                <a:latin typeface="나눔스퀘어 Bold"/>
                <a:ea typeface="나눔스퀘어 Bold"/>
                <a:cs typeface="+mn-cs"/>
              </a:rPr>
              <a:t> </a:t>
            </a:r>
            <a:r>
              <a:rPr lang="ko-KR" altLang="en-US" sz="2000" kern="1200">
                <a:solidFill>
                  <a:schemeClr val="bg1">
                    <a:alpha val="100000"/>
                  </a:schemeClr>
                </a:solidFill>
                <a:latin typeface="나눔스퀘어 Bold"/>
                <a:ea typeface="나눔스퀘어 Bold"/>
                <a:cs typeface="+mn-cs"/>
              </a:rPr>
              <a:t>많은</a:t>
            </a:r>
            <a:r>
              <a:rPr lang="en-US" altLang="en-US" sz="2000" kern="1200">
                <a:solidFill>
                  <a:schemeClr val="bg1">
                    <a:alpha val="100000"/>
                  </a:schemeClr>
                </a:solidFill>
                <a:latin typeface="나눔스퀘어 Bold"/>
                <a:ea typeface="나눔스퀘어 Bold"/>
                <a:cs typeface="+mn-cs"/>
              </a:rPr>
              <a:t> </a:t>
            </a:r>
            <a:r>
              <a:rPr lang="ko-KR" altLang="en-US" sz="2000" b="1" kern="1200">
                <a:solidFill>
                  <a:srgbClr val="ff0000"/>
                </a:solidFill>
                <a:latin typeface="나눔스퀘어 Bold"/>
                <a:ea typeface="나눔스퀘어 Bold"/>
                <a:cs typeface="+mn-cs"/>
              </a:rPr>
              <a:t>감소</a:t>
            </a:r>
            <a:r>
              <a:rPr lang="en-US" altLang="en-US" sz="2000" kern="1200">
                <a:solidFill>
                  <a:schemeClr val="bg1">
                    <a:alpha val="100000"/>
                  </a:schemeClr>
                </a:solidFill>
                <a:latin typeface="나눔스퀘어 Bold"/>
                <a:ea typeface="나눔스퀘어 Bold"/>
                <a:cs typeface="+mn-cs"/>
              </a:rPr>
              <a:t> </a:t>
            </a:r>
            <a:r>
              <a:rPr lang="ko-KR" altLang="en-US" sz="2000" kern="1200">
                <a:solidFill>
                  <a:schemeClr val="bg1">
                    <a:alpha val="100000"/>
                  </a:schemeClr>
                </a:solidFill>
                <a:latin typeface="나눔스퀘어 Bold"/>
                <a:ea typeface="나눔스퀘어 Bold"/>
                <a:cs typeface="+mn-cs"/>
              </a:rPr>
              <a:t>경향</a:t>
            </a:r>
          </a:p>
        </p:txBody>
      </p:sp>
      <p:sp>
        <p:nvSpPr>
          <p:cNvPr id="8" name="slide12_shape4"/>
          <p:cNvSpPr/>
          <p:nvPr/>
        </p:nvSpPr>
        <p:spPr>
          <a:xfrm>
            <a:off x="4512880" y="1712395"/>
            <a:ext cx="3133485" cy="400110"/>
          </a:xfrm>
          <a:prstGeom prst="rect">
            <a:avLst/>
          </a:prstGeom>
          <a:noFill/>
        </p:spPr>
        <p:txBody>
          <a:bodyPr wrap="square">
            <a:spAutoFit xmlns:a="http://schemas.openxmlformats.org/drawingml/2006/main"/>
          </a:bodyPr>
          <a:lstStyle/>
          <a:p>
            <a:pPr algn="l" marL="0" defTabSz="914400" latinLnBrk="1"/>
            <a:r>
              <a:rPr lang="en-US" altLang="ko-KR" sz="2000" kern="1200">
                <a:solidFill>
                  <a:schemeClr val="bg1">
                    <a:alpha val="100000"/>
                  </a:schemeClr>
                </a:solidFill>
                <a:latin typeface="나눔스퀘어 Bold"/>
                <a:ea typeface="나눔스퀘어 Bold"/>
                <a:cs typeface="+mn-cs"/>
              </a:rPr>
              <a:t>2021</a:t>
            </a:r>
            <a:r>
              <a:rPr lang="ko-KR" altLang="en-US" sz="2000" kern="1200">
                <a:solidFill>
                  <a:schemeClr val="bg1">
                    <a:alpha val="100000"/>
                  </a:schemeClr>
                </a:solidFill>
                <a:latin typeface="나눔스퀘어 Bold"/>
                <a:ea typeface="나눔스퀘어 Bold"/>
                <a:cs typeface="+mn-cs"/>
              </a:rPr>
              <a:t>년</a:t>
            </a:r>
            <a:r>
              <a:rPr lang="en-US" altLang="en-US" sz="2000" kern="1200">
                <a:solidFill>
                  <a:schemeClr val="bg1">
                    <a:alpha val="100000"/>
                  </a:schemeClr>
                </a:solidFill>
                <a:latin typeface="나눔스퀘어 Bold"/>
                <a:ea typeface="나눔스퀘어 Bold"/>
                <a:cs typeface="+mn-cs"/>
              </a:rPr>
              <a:t> </a:t>
            </a:r>
            <a:r>
              <a:rPr lang="en-US" altLang="ko-KR" sz="2000" kern="1200">
                <a:solidFill>
                  <a:schemeClr val="bg1">
                    <a:alpha val="100000"/>
                  </a:schemeClr>
                </a:solidFill>
                <a:latin typeface="나눔스퀘어 Bold"/>
                <a:ea typeface="나눔스퀘어 Bold"/>
                <a:cs typeface="+mn-cs"/>
              </a:rPr>
              <a:t>3</a:t>
            </a:r>
            <a:r>
              <a:rPr lang="ko-KR" altLang="en-US" sz="2000" kern="1200">
                <a:solidFill>
                  <a:schemeClr val="bg1">
                    <a:alpha val="100000"/>
                  </a:schemeClr>
                </a:solidFill>
                <a:latin typeface="나눔스퀘어 Bold"/>
                <a:ea typeface="나눔스퀘어 Bold"/>
                <a:cs typeface="+mn-cs"/>
              </a:rPr>
              <a:t>월부터</a:t>
            </a:r>
            <a:r>
              <a:rPr lang="en-US" altLang="en-US" sz="2000" kern="1200">
                <a:solidFill>
                  <a:schemeClr val="bg1">
                    <a:alpha val="100000"/>
                  </a:schemeClr>
                </a:solidFill>
                <a:latin typeface="나눔스퀘어 Bold"/>
                <a:ea typeface="나눔스퀘어 Bold"/>
                <a:cs typeface="+mn-cs"/>
              </a:rPr>
              <a:t> </a:t>
            </a:r>
            <a:r>
              <a:rPr lang="ko-KR" altLang="en-US" sz="2000" b="1" kern="1200">
                <a:solidFill>
                  <a:schemeClr val="accent1"/>
                </a:solidFill>
                <a:latin typeface="나눔스퀘어 Bold"/>
                <a:ea typeface="나눔스퀘어 Bold"/>
                <a:cs typeface="+mn-cs"/>
              </a:rPr>
              <a:t>증가</a:t>
            </a:r>
            <a:r>
              <a:rPr lang="en-US" altLang="en-US" sz="2000" kern="1200">
                <a:solidFill>
                  <a:schemeClr val="bg1">
                    <a:alpha val="100000"/>
                  </a:schemeClr>
                </a:solidFill>
                <a:latin typeface="나눔스퀘어 Bold"/>
                <a:ea typeface="나눔스퀘어 Bold"/>
                <a:cs typeface="+mn-cs"/>
              </a:rPr>
              <a:t> </a:t>
            </a:r>
            <a:r>
              <a:rPr lang="ko-KR" altLang="en-US" sz="2000" kern="1200">
                <a:solidFill>
                  <a:schemeClr val="bg1">
                    <a:alpha val="100000"/>
                  </a:schemeClr>
                </a:solidFill>
                <a:latin typeface="나눔스퀘어 Bold"/>
                <a:ea typeface="나눔스퀘어 Bold"/>
                <a:cs typeface="+mn-cs"/>
              </a:rPr>
              <a:t>경향</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13_picture1" descr="고속도로 교통량 &amp;#39;역대급&amp;#39;…휴게소에도 선별검사소 생긴다 : 네이트 뉴스"/>
          <p:cNvPicPr>
            <a:picLocks noChangeAspect="1"/>
          </p:cNvPicPr>
          <p:nvPr/>
        </p:nvPicPr>
        <p:blipFill>
          <a:blip r:embed="rId2" cstate="print"/>
          <a:stretch>
            <a:fillRect/>
          </a:stretch>
        </p:blipFill>
        <p:spPr>
          <a:xfrm>
            <a:off x="-1585" y="-140337"/>
            <a:ext cx="12193584" cy="7138674"/>
          </a:xfrm>
          <a:prstGeom prst="rect">
            <a:avLst/>
          </a:prstGeom>
          <a:noFill/>
        </p:spPr>
      </p:pic>
      <p:sp>
        <p:nvSpPr>
          <p:cNvPr id="4" name="slide13_shape1"/>
          <p:cNvSpPr/>
          <p:nvPr/>
        </p:nvSpPr>
        <p:spPr>
          <a:xfrm>
            <a:off x="17123" y="-3899"/>
            <a:ext cx="12191998" cy="6885384"/>
          </a:xfrm>
          <a:prstGeom prst="rect">
            <a:avLst/>
          </a:prstGeom>
          <a:solidFill>
            <a:schemeClr val="tx1">
              <a:alpha val="70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5" name="slide13_shape2"/>
          <p:cNvSpPr/>
          <p:nvPr/>
        </p:nvSpPr>
        <p:spPr>
          <a:xfrm>
            <a:off x="-96687" y="-13692"/>
            <a:ext cx="6192688" cy="6885384"/>
          </a:xfrm>
          <a:prstGeom prst="rect">
            <a:avLst/>
          </a:prstGeom>
          <a:solidFill>
            <a:schemeClr val="tx1">
              <a:alpha val="85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6" name="slide13_shape3"/>
          <p:cNvSpPr/>
          <p:nvPr/>
        </p:nvSpPr>
        <p:spPr>
          <a:xfrm>
            <a:off x="2599984" y="2417327"/>
            <a:ext cx="878914" cy="584775"/>
          </a:xfrm>
          <a:prstGeom prst="rect">
            <a:avLst/>
          </a:prstGeom>
        </p:spPr>
        <p:txBody>
          <a:bodyPr wrap="square">
            <a:spAutoFit xmlns:a="http://schemas.openxmlformats.org/drawingml/2006/main"/>
          </a:bodyPr>
          <a:lstStyle/>
          <a:p>
            <a:pPr algn="l" marL="0" defTabSz="914400" latinLnBrk="1"/>
            <a:r>
              <a:rPr lang="en-US" altLang="ko-KR" sz="3200" kern="1200">
                <a:solidFill>
                  <a:schemeClr val="bg1"/>
                </a:solidFill>
                <a:latin typeface="나눔스퀘어 Bold"/>
                <a:ea typeface="나눔스퀘어 Bold"/>
                <a:cs typeface="+mn-cs"/>
              </a:rPr>
              <a:t>2-3</a:t>
            </a:r>
            <a:endParaRPr sz="3200" kern="1200">
              <a:solidFill>
                <a:schemeClr val="bg1"/>
              </a:solidFill>
              <a:latin typeface="나눔스퀘어 Bold"/>
              <a:ea typeface="나눔스퀘어 Bold"/>
              <a:cs typeface="+mn-cs"/>
            </a:endParaRPr>
          </a:p>
        </p:txBody>
      </p:sp>
      <p:sp>
        <p:nvSpPr>
          <p:cNvPr id="7" name="slide13_shape4"/>
          <p:cNvSpPr/>
          <p:nvPr/>
        </p:nvSpPr>
        <p:spPr>
          <a:xfrm>
            <a:off x="1151121" y="3198167"/>
            <a:ext cx="3776639" cy="461665"/>
          </a:xfrm>
          <a:prstGeom prst="rect">
            <a:avLst/>
          </a:prstGeom>
        </p:spPr>
        <p:txBody>
          <a:bodyPr wrap="square">
            <a:spAutoFit xmlns:a="http://schemas.openxmlformats.org/drawingml/2006/main"/>
          </a:bodyPr>
          <a:lstStyle/>
          <a:p>
            <a:pPr algn="l" marL="0" defTabSz="914400" latinLnBrk="1"/>
            <a:r>
              <a:rPr lang="ko-KR" altLang="en-US" sz="2400" kern="1200">
                <a:solidFill>
                  <a:schemeClr val="bg1"/>
                </a:solidFill>
                <a:latin typeface="나눔스퀘어"/>
                <a:ea typeface="나눔스퀘어"/>
                <a:cs typeface="+mn-cs"/>
              </a:rPr>
              <a:t>코로나</a:t>
            </a:r>
            <a:r>
              <a:rPr lang="en-US" altLang="en-US" sz="2400" kern="1200">
                <a:solidFill>
                  <a:schemeClr val="bg1"/>
                </a:solidFill>
                <a:latin typeface="나눔스퀘어"/>
                <a:ea typeface="나눔스퀘어"/>
                <a:cs typeface="+mn-cs"/>
              </a:rPr>
              <a:t> </a:t>
            </a:r>
            <a:r>
              <a:rPr lang="ko-KR" altLang="en-US" sz="2400" kern="1200">
                <a:solidFill>
                  <a:schemeClr val="bg1"/>
                </a:solidFill>
                <a:latin typeface="나눔스퀘어"/>
                <a:ea typeface="나눔스퀘어"/>
                <a:cs typeface="+mn-cs"/>
              </a:rPr>
              <a:t>확진자</a:t>
            </a:r>
            <a:r>
              <a:rPr lang="en-US" altLang="en-US" sz="2400" kern="1200">
                <a:solidFill>
                  <a:schemeClr val="bg1"/>
                </a:solidFill>
                <a:latin typeface="나눔스퀘어"/>
                <a:ea typeface="나눔스퀘어"/>
                <a:cs typeface="+mn-cs"/>
              </a:rPr>
              <a:t> </a:t>
            </a:r>
            <a:r>
              <a:rPr lang="ko-KR" altLang="en-US" sz="2400" kern="1200">
                <a:solidFill>
                  <a:schemeClr val="bg1"/>
                </a:solidFill>
                <a:latin typeface="나눔스퀘어"/>
                <a:ea typeface="나눔스퀘어"/>
                <a:cs typeface="+mn-cs"/>
              </a:rPr>
              <a:t>변화와</a:t>
            </a:r>
            <a:r>
              <a:rPr lang="en-US" altLang="en-US" sz="2400" kern="1200">
                <a:solidFill>
                  <a:schemeClr val="bg1"/>
                </a:solidFill>
                <a:latin typeface="나눔스퀘어"/>
                <a:ea typeface="나눔스퀘어"/>
                <a:cs typeface="+mn-cs"/>
              </a:rPr>
              <a:t> </a:t>
            </a:r>
            <a:r>
              <a:rPr lang="ko-KR" altLang="en-US" sz="2400" kern="1200">
                <a:solidFill>
                  <a:schemeClr val="bg1"/>
                </a:solidFill>
                <a:latin typeface="나눔스퀘어"/>
                <a:ea typeface="나눔스퀘어"/>
                <a:cs typeface="+mn-cs"/>
              </a:rPr>
              <a:t>교통량</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14_shape1"/>
          <p:cNvSpPr/>
          <p:nvPr/>
        </p:nvSpPr>
        <p:spPr>
          <a:xfrm>
            <a:off x="1431399" y="396506"/>
            <a:ext cx="2619628" cy="307777"/>
          </a:xfrm>
          <a:prstGeom prst="rect">
            <a:avLst/>
          </a:prstGeom>
        </p:spPr>
        <p:txBody>
          <a:bodyPr wrap="none">
            <a:spAutoFit xmlns:a="http://schemas.openxmlformats.org/drawingml/2006/main"/>
          </a:bodyPr>
          <a:lstStyle/>
          <a:p>
            <a:pPr algn="l" marL="0" defTabSz="914400" latinLnBrk="1"/>
            <a:r>
              <a:rPr lang="en-US" altLang="ko-KR" sz="1400" kern="1200">
                <a:solidFill>
                  <a:schemeClr val="bg1"/>
                </a:solidFill>
                <a:latin typeface="나눔스퀘어 Bold"/>
                <a:ea typeface="나눔스퀘어 Bold"/>
                <a:cs typeface="+mn-cs"/>
              </a:rPr>
              <a:t>2-3 </a:t>
            </a:r>
            <a:r>
              <a:rPr lang="ko-KR" altLang="en-US" sz="1400" kern="1200">
                <a:solidFill>
                  <a:schemeClr val="bg1"/>
                </a:solidFill>
                <a:latin typeface="나눔스퀘어"/>
                <a:ea typeface="나눔스퀘어"/>
                <a:cs typeface="+mn-cs"/>
              </a:rPr>
              <a:t>코로나</a:t>
            </a:r>
            <a:r>
              <a:rPr lang="en-US" altLang="en-US" sz="1400" kern="1200">
                <a:solidFill>
                  <a:schemeClr val="bg1"/>
                </a:solidFill>
                <a:latin typeface="나눔스퀘어"/>
                <a:ea typeface="나눔스퀘어"/>
                <a:cs typeface="+mn-cs"/>
              </a:rPr>
              <a:t> </a:t>
            </a:r>
            <a:r>
              <a:rPr lang="ko-KR" altLang="en-US" sz="1400" kern="1200">
                <a:solidFill>
                  <a:schemeClr val="bg1"/>
                </a:solidFill>
                <a:latin typeface="나눔스퀘어"/>
                <a:ea typeface="나눔스퀘어"/>
                <a:cs typeface="+mn-cs"/>
              </a:rPr>
              <a:t>확진자</a:t>
            </a:r>
            <a:r>
              <a:rPr lang="en-US" altLang="en-US" sz="1400" kern="1200">
                <a:solidFill>
                  <a:schemeClr val="bg1"/>
                </a:solidFill>
                <a:latin typeface="나눔스퀘어"/>
                <a:ea typeface="나눔스퀘어"/>
                <a:cs typeface="+mn-cs"/>
              </a:rPr>
              <a:t> </a:t>
            </a:r>
            <a:r>
              <a:rPr lang="ko-KR" altLang="en-US" sz="1400" kern="1200">
                <a:solidFill>
                  <a:schemeClr val="bg1"/>
                </a:solidFill>
                <a:latin typeface="나눔스퀘어"/>
                <a:ea typeface="나눔스퀘어"/>
                <a:cs typeface="+mn-cs"/>
              </a:rPr>
              <a:t>변화와</a:t>
            </a:r>
            <a:r>
              <a:rPr lang="en-US" altLang="en-US" sz="1400" kern="1200">
                <a:solidFill>
                  <a:schemeClr val="bg1"/>
                </a:solidFill>
                <a:latin typeface="나눔스퀘어"/>
                <a:ea typeface="나눔스퀘어"/>
                <a:cs typeface="+mn-cs"/>
              </a:rPr>
              <a:t> </a:t>
            </a:r>
            <a:r>
              <a:rPr lang="ko-KR" altLang="en-US" sz="1400" kern="1200">
                <a:solidFill>
                  <a:schemeClr val="bg1"/>
                </a:solidFill>
                <a:latin typeface="나눔스퀘어"/>
                <a:ea typeface="나눔스퀘어"/>
                <a:cs typeface="+mn-cs"/>
              </a:rPr>
              <a:t>교통량</a:t>
            </a:r>
          </a:p>
        </p:txBody>
      </p:sp>
      <p:pic>
        <p:nvPicPr>
          <p:cNvPr id="4" name="slide14_picture1" descr="AI Can Help Scientists Find a Covid-19 Vaccine | WIRED"/>
          <p:cNvPicPr>
            <a:picLocks noChangeAspect="1"/>
          </p:cNvPicPr>
          <p:nvPr/>
        </p:nvPicPr>
        <p:blipFill>
          <a:blip r:embed="rId2" cstate="print"/>
          <a:srcRect t="26589" r="15472" b="26383" l="15800"/>
          <a:stretch>
            <a:fillRect/>
          </a:stretch>
        </p:blipFill>
        <p:spPr>
          <a:xfrm>
            <a:off x="119336" y="249848"/>
            <a:ext cx="1231262" cy="631870"/>
          </a:xfrm>
          <a:prstGeom prst="rect">
            <a:avLst/>
          </a:prstGeom>
          <a:noFill/>
        </p:spPr>
      </p:pic>
      <p:pic>
        <p:nvPicPr>
          <p:cNvPr id="5" name="slide14_picture2" descr="이미지"/>
          <p:cNvPicPr>
            <a:picLocks noChangeAspect="1"/>
          </p:cNvPicPr>
          <p:nvPr/>
        </p:nvPicPr>
        <p:blipFill>
          <a:blip r:embed="rId3" cstate="print"/>
          <a:srcRect t="4745" b="10355" l="4670"/>
          <a:stretch>
            <a:fillRect/>
          </a:stretch>
        </p:blipFill>
        <p:spPr>
          <a:xfrm>
            <a:off x="2567608" y="2689236"/>
            <a:ext cx="7056784" cy="3379442"/>
          </a:xfrm>
          <a:prstGeom prst="rect">
            <a:avLst/>
          </a:prstGeom>
        </p:spPr>
      </p:pic>
      <p:sp>
        <p:nvSpPr>
          <p:cNvPr id="6" name="slide14_shape2"/>
          <p:cNvSpPr/>
          <p:nvPr/>
        </p:nvSpPr>
        <p:spPr>
          <a:xfrm>
            <a:off x="10049147" y="6468925"/>
            <a:ext cx="1951509" cy="276999"/>
          </a:xfrm>
          <a:prstGeom prst="rect">
            <a:avLst/>
          </a:prstGeom>
        </p:spPr>
        <p:txBody>
          <a:bodyPr wrap="square">
            <a:spAutoFit xmlns:a="http://schemas.openxmlformats.org/drawingml/2006/main"/>
          </a:bodyPr>
          <a:lstStyle/>
          <a:p>
            <a:pPr algn="l" marL="0" defTabSz="914400" latinLnBrk="1">
              <a:lnSpc>
                <a:spcPct val="100000"/>
              </a:lnSpc>
              <a:buNone/>
            </a:pPr>
            <a:r>
              <a:rPr lang="ko-KR" altLang="ko-KR" sz="1200" kern="1200">
                <a:solidFill>
                  <a:schemeClr val="bg1">
                    <a:alpha val="100000"/>
                  </a:schemeClr>
                </a:solidFill>
                <a:latin typeface="+mn-lt"/>
                <a:ea typeface="+mn-cs"/>
                <a:cs typeface="+mn-cs"/>
              </a:rPr>
              <a:t>출처</a:t>
            </a:r>
            <a:r>
              <a:rPr lang="en-US" altLang="ko-KR" sz="1200" kern="1200">
                <a:solidFill>
                  <a:schemeClr val="bg1">
                    <a:alpha val="100000"/>
                  </a:schemeClr>
                </a:solidFill>
                <a:latin typeface="+mn-cs"/>
                <a:ea typeface="+mn-ea"/>
                <a:cs typeface="+mn-cs"/>
              </a:rPr>
              <a:t>: </a:t>
            </a:r>
            <a:r>
              <a:rPr lang="ko-KR" altLang="en-US" sz="1200" kern="1200">
                <a:solidFill>
                  <a:schemeClr val="bg1">
                    <a:alpha val="100000"/>
                  </a:schemeClr>
                </a:solidFill>
                <a:latin typeface="+mn-lt"/>
                <a:ea typeface="+mn-cs"/>
                <a:cs typeface="+mn-cs"/>
              </a:rPr>
              <a:t>서울교통정보센터</a:t>
            </a:r>
            <a:endParaRPr sz="1200" kern="1200">
              <a:solidFill>
                <a:schemeClr val="bg1">
                  <a:alpha val="100000"/>
                </a:schemeClr>
              </a:solidFill>
              <a:latin typeface="+mn-lt"/>
              <a:ea typeface="+mn-cs"/>
              <a:cs typeface="+mn-cs"/>
            </a:endParaRPr>
          </a:p>
        </p:txBody>
      </p:sp>
      <p:sp>
        <p:nvSpPr>
          <p:cNvPr id="7" name="slide14_shape3"/>
          <p:cNvSpPr/>
          <p:nvPr/>
        </p:nvSpPr>
        <p:spPr>
          <a:xfrm>
            <a:off x="3233682" y="1396984"/>
            <a:ext cx="5724636" cy="400110"/>
          </a:xfrm>
          <a:prstGeom prst="rect">
            <a:avLst/>
          </a:prstGeom>
          <a:noFill/>
        </p:spPr>
        <p:txBody>
          <a:bodyPr wrap="square">
            <a:spAutoFit xmlns:a="http://schemas.openxmlformats.org/drawingml/2006/main"/>
          </a:bodyPr>
          <a:lstStyle/>
          <a:p>
            <a:pPr algn="l" marL="0" defTabSz="914400" latinLnBrk="1"/>
            <a:r>
              <a:rPr lang="en-US" altLang="ko-KR" sz="2000" kern="1200">
                <a:solidFill>
                  <a:schemeClr val="bg1">
                    <a:alpha val="100000"/>
                  </a:schemeClr>
                </a:solidFill>
                <a:latin typeface="나눔스퀘어 Bold"/>
                <a:ea typeface="나눔스퀘어 Bold"/>
                <a:cs typeface="+mn-cs"/>
              </a:rPr>
              <a:t>2020</a:t>
            </a:r>
            <a:r>
              <a:rPr lang="ko-KR" altLang="en-US" sz="2000" kern="1200">
                <a:solidFill>
                  <a:schemeClr val="bg1">
                    <a:alpha val="100000"/>
                  </a:schemeClr>
                </a:solidFill>
                <a:latin typeface="나눔스퀘어 Bold"/>
                <a:ea typeface="나눔스퀘어 Bold"/>
                <a:cs typeface="+mn-cs"/>
              </a:rPr>
              <a:t>년</a:t>
            </a:r>
            <a:r>
              <a:rPr lang="en-US" altLang="en-US" sz="2000" kern="1200">
                <a:solidFill>
                  <a:schemeClr val="bg1">
                    <a:alpha val="100000"/>
                  </a:schemeClr>
                </a:solidFill>
                <a:latin typeface="나눔스퀘어 Bold"/>
                <a:ea typeface="나눔스퀘어 Bold"/>
                <a:cs typeface="+mn-cs"/>
              </a:rPr>
              <a:t> </a:t>
            </a:r>
            <a:r>
              <a:rPr lang="en-US" altLang="ko-KR" sz="2000" kern="1200">
                <a:solidFill>
                  <a:schemeClr val="bg1">
                    <a:alpha val="100000"/>
                  </a:schemeClr>
                </a:solidFill>
                <a:latin typeface="나눔스퀘어 Bold"/>
                <a:ea typeface="나눔스퀘어 Bold"/>
                <a:cs typeface="+mn-cs"/>
              </a:rPr>
              <a:t>3</a:t>
            </a:r>
            <a:r>
              <a:rPr lang="ko-KR" altLang="en-US" sz="2000" kern="1200">
                <a:solidFill>
                  <a:schemeClr val="bg1">
                    <a:alpha val="100000"/>
                  </a:schemeClr>
                </a:solidFill>
                <a:latin typeface="나눔스퀘어 Bold"/>
                <a:ea typeface="나눔스퀘어 Bold"/>
                <a:cs typeface="+mn-cs"/>
              </a:rPr>
              <a:t>월</a:t>
            </a:r>
            <a:r>
              <a:rPr lang="en-US" altLang="en-US" sz="2000" kern="1200">
                <a:solidFill>
                  <a:schemeClr val="bg1">
                    <a:alpha val="100000"/>
                  </a:schemeClr>
                </a:solidFill>
                <a:latin typeface="나눔스퀘어 Bold"/>
                <a:ea typeface="나눔스퀘어 Bold"/>
                <a:cs typeface="+mn-cs"/>
              </a:rPr>
              <a:t> </a:t>
            </a:r>
            <a:r>
              <a:rPr lang="en-US" altLang="ko-KR" sz="2000" kern="1200">
                <a:solidFill>
                  <a:schemeClr val="bg1">
                    <a:alpha val="100000"/>
                  </a:schemeClr>
                </a:solidFill>
                <a:latin typeface="나눔스퀘어 Bold"/>
                <a:ea typeface="나눔스퀘어 Bold"/>
                <a:cs typeface="+mn-cs"/>
              </a:rPr>
              <a:t>~</a:t>
            </a:r>
            <a:r>
              <a:rPr lang="en-US" altLang="en-US" sz="2000" kern="1200">
                <a:solidFill>
                  <a:schemeClr val="bg1">
                    <a:alpha val="100000"/>
                  </a:schemeClr>
                </a:solidFill>
                <a:latin typeface="나눔스퀘어 Bold"/>
                <a:ea typeface="나눔스퀘어 Bold"/>
                <a:cs typeface="+mn-cs"/>
              </a:rPr>
              <a:t> </a:t>
            </a:r>
            <a:r>
              <a:rPr lang="en-US" altLang="ko-KR" sz="2000" kern="1200">
                <a:solidFill>
                  <a:schemeClr val="bg1">
                    <a:alpha val="100000"/>
                  </a:schemeClr>
                </a:solidFill>
                <a:latin typeface="나눔스퀘어 Bold"/>
                <a:ea typeface="나눔스퀘어 Bold"/>
                <a:cs typeface="+mn-cs"/>
              </a:rPr>
              <a:t>2021</a:t>
            </a:r>
            <a:r>
              <a:rPr lang="ko-KR" altLang="en-US" sz="2000" kern="1200">
                <a:solidFill>
                  <a:schemeClr val="bg1">
                    <a:alpha val="100000"/>
                  </a:schemeClr>
                </a:solidFill>
                <a:latin typeface="나눔스퀘어 Bold"/>
                <a:ea typeface="나눔스퀘어 Bold"/>
                <a:cs typeface="+mn-cs"/>
              </a:rPr>
              <a:t>년</a:t>
            </a:r>
            <a:r>
              <a:rPr lang="en-US" altLang="en-US" sz="2000" kern="1200">
                <a:solidFill>
                  <a:schemeClr val="bg1">
                    <a:alpha val="100000"/>
                  </a:schemeClr>
                </a:solidFill>
                <a:latin typeface="나눔스퀘어 Bold"/>
                <a:ea typeface="나눔스퀘어 Bold"/>
                <a:cs typeface="+mn-cs"/>
              </a:rPr>
              <a:t> </a:t>
            </a:r>
            <a:r>
              <a:rPr lang="en-US" altLang="ko-KR" sz="2000" kern="1200">
                <a:solidFill>
                  <a:schemeClr val="bg1">
                    <a:alpha val="100000"/>
                  </a:schemeClr>
                </a:solidFill>
                <a:latin typeface="나눔스퀘어 Bold"/>
                <a:ea typeface="나눔스퀘어 Bold"/>
                <a:cs typeface="+mn-cs"/>
              </a:rPr>
              <a:t>7</a:t>
            </a:r>
            <a:r>
              <a:rPr lang="ko-KR" altLang="en-US" sz="2000" kern="1200">
                <a:solidFill>
                  <a:schemeClr val="bg1">
                    <a:alpha val="100000"/>
                  </a:schemeClr>
                </a:solidFill>
                <a:latin typeface="나눔스퀘어 Bold"/>
                <a:ea typeface="나눔스퀘어 Bold"/>
                <a:cs typeface="+mn-cs"/>
              </a:rPr>
              <a:t>월</a:t>
            </a:r>
            <a:r>
              <a:rPr lang="en-US" altLang="en-US" sz="2000" kern="1200">
                <a:solidFill>
                  <a:schemeClr val="bg1">
                    <a:alpha val="100000"/>
                  </a:schemeClr>
                </a:solidFill>
                <a:latin typeface="나눔스퀘어 Bold"/>
                <a:ea typeface="나눔스퀘어 Bold"/>
                <a:cs typeface="+mn-cs"/>
              </a:rPr>
              <a:t> </a:t>
            </a:r>
            <a:r>
              <a:rPr lang="ko-KR" altLang="en-US" sz="2000" kern="1200">
                <a:solidFill>
                  <a:schemeClr val="bg1">
                    <a:alpha val="100000"/>
                  </a:schemeClr>
                </a:solidFill>
                <a:latin typeface="나눔스퀘어 Bold"/>
                <a:ea typeface="나눔스퀘어 Bold"/>
                <a:cs typeface="+mn-cs"/>
              </a:rPr>
              <a:t>전년</a:t>
            </a:r>
            <a:r>
              <a:rPr lang="en-US" altLang="en-US" sz="2000" kern="1200">
                <a:solidFill>
                  <a:schemeClr val="bg1">
                    <a:alpha val="100000"/>
                  </a:schemeClr>
                </a:solidFill>
                <a:latin typeface="나눔스퀘어 Bold"/>
                <a:ea typeface="나눔스퀘어 Bold"/>
                <a:cs typeface="+mn-cs"/>
              </a:rPr>
              <a:t> </a:t>
            </a:r>
            <a:r>
              <a:rPr lang="ko-KR" altLang="en-US" sz="2000" kern="1200">
                <a:solidFill>
                  <a:schemeClr val="bg1">
                    <a:alpha val="100000"/>
                  </a:schemeClr>
                </a:solidFill>
                <a:latin typeface="나눔스퀘어 Bold"/>
                <a:ea typeface="나눔스퀘어 Bold"/>
                <a:cs typeface="+mn-cs"/>
              </a:rPr>
              <a:t>대비</a:t>
            </a:r>
            <a:r>
              <a:rPr lang="en-US" altLang="en-US" sz="2000" kern="1200">
                <a:solidFill>
                  <a:schemeClr val="bg1">
                    <a:alpha val="100000"/>
                  </a:schemeClr>
                </a:solidFill>
                <a:latin typeface="나눔스퀘어 Bold"/>
                <a:ea typeface="나눔스퀘어 Bold"/>
                <a:cs typeface="+mn-cs"/>
              </a:rPr>
              <a:t> </a:t>
            </a:r>
            <a:r>
              <a:rPr lang="ko-KR" altLang="en-US" sz="2000" kern="1200">
                <a:solidFill>
                  <a:schemeClr val="bg1">
                    <a:alpha val="100000"/>
                  </a:schemeClr>
                </a:solidFill>
                <a:latin typeface="나눔스퀘어 Bold"/>
                <a:ea typeface="나눔스퀘어 Bold"/>
                <a:cs typeface="+mn-cs"/>
              </a:rPr>
              <a:t>많은</a:t>
            </a:r>
            <a:r>
              <a:rPr lang="en-US" altLang="en-US" sz="2000" kern="1200">
                <a:solidFill>
                  <a:schemeClr val="bg1">
                    <a:alpha val="100000"/>
                  </a:schemeClr>
                </a:solidFill>
                <a:latin typeface="나눔스퀘어 Bold"/>
                <a:ea typeface="나눔스퀘어 Bold"/>
                <a:cs typeface="+mn-cs"/>
              </a:rPr>
              <a:t> </a:t>
            </a:r>
            <a:r>
              <a:rPr lang="ko-KR" altLang="en-US" sz="2000" b="1" kern="1200">
                <a:solidFill>
                  <a:srgbClr val="ff0000"/>
                </a:solidFill>
                <a:latin typeface="나눔스퀘어 Bold"/>
                <a:ea typeface="나눔스퀘어 Bold"/>
                <a:cs typeface="+mn-cs"/>
              </a:rPr>
              <a:t>감소</a:t>
            </a:r>
            <a:r>
              <a:rPr lang="en-US" altLang="en-US" sz="2000" kern="1200">
                <a:solidFill>
                  <a:schemeClr val="bg1">
                    <a:alpha val="100000"/>
                  </a:schemeClr>
                </a:solidFill>
                <a:latin typeface="나눔스퀘어 Bold"/>
                <a:ea typeface="나눔스퀘어 Bold"/>
                <a:cs typeface="+mn-cs"/>
              </a:rPr>
              <a:t> </a:t>
            </a:r>
            <a:r>
              <a:rPr lang="ko-KR" altLang="en-US" sz="2000" kern="1200">
                <a:solidFill>
                  <a:schemeClr val="bg1">
                    <a:alpha val="100000"/>
                  </a:schemeClr>
                </a:solidFill>
                <a:latin typeface="나눔스퀘어 Bold"/>
                <a:ea typeface="나눔스퀘어 Bold"/>
                <a:cs typeface="+mn-cs"/>
              </a:rPr>
              <a:t>경향</a:t>
            </a:r>
          </a:p>
        </p:txBody>
      </p:sp>
      <p:sp>
        <p:nvSpPr>
          <p:cNvPr id="8" name="slide14_shape4"/>
          <p:cNvSpPr/>
          <p:nvPr/>
        </p:nvSpPr>
        <p:spPr>
          <a:xfrm>
            <a:off x="4529257" y="1844824"/>
            <a:ext cx="3133485" cy="400110"/>
          </a:xfrm>
          <a:prstGeom prst="rect">
            <a:avLst/>
          </a:prstGeom>
          <a:noFill/>
        </p:spPr>
        <p:txBody>
          <a:bodyPr wrap="square">
            <a:spAutoFit xmlns:a="http://schemas.openxmlformats.org/drawingml/2006/main"/>
          </a:bodyPr>
          <a:lstStyle/>
          <a:p>
            <a:pPr algn="l" marL="0" defTabSz="914400" latinLnBrk="1"/>
            <a:r>
              <a:rPr lang="en-US" altLang="ko-KR" sz="2000" kern="1200">
                <a:solidFill>
                  <a:schemeClr val="bg1">
                    <a:alpha val="100000"/>
                  </a:schemeClr>
                </a:solidFill>
                <a:latin typeface="나눔스퀘어 Bold"/>
                <a:ea typeface="나눔스퀘어 Bold"/>
                <a:cs typeface="+mn-cs"/>
              </a:rPr>
              <a:t>2021</a:t>
            </a:r>
            <a:r>
              <a:rPr lang="ko-KR" altLang="en-US" sz="2000" kern="1200">
                <a:solidFill>
                  <a:schemeClr val="bg1">
                    <a:alpha val="100000"/>
                  </a:schemeClr>
                </a:solidFill>
                <a:latin typeface="나눔스퀘어 Bold"/>
                <a:ea typeface="나눔스퀘어 Bold"/>
                <a:cs typeface="+mn-cs"/>
              </a:rPr>
              <a:t>년</a:t>
            </a:r>
            <a:r>
              <a:rPr lang="en-US" altLang="en-US" sz="2000" kern="1200">
                <a:solidFill>
                  <a:schemeClr val="bg1">
                    <a:alpha val="100000"/>
                  </a:schemeClr>
                </a:solidFill>
                <a:latin typeface="나눔스퀘어 Bold"/>
                <a:ea typeface="나눔스퀘어 Bold"/>
                <a:cs typeface="+mn-cs"/>
              </a:rPr>
              <a:t> </a:t>
            </a:r>
            <a:r>
              <a:rPr lang="en-US" altLang="ko-KR" sz="2000" kern="1200">
                <a:solidFill>
                  <a:schemeClr val="bg1">
                    <a:alpha val="100000"/>
                  </a:schemeClr>
                </a:solidFill>
                <a:latin typeface="나눔스퀘어 Bold"/>
                <a:ea typeface="나눔스퀘어 Bold"/>
                <a:cs typeface="+mn-cs"/>
              </a:rPr>
              <a:t>8</a:t>
            </a:r>
            <a:r>
              <a:rPr lang="ko-KR" altLang="en-US" sz="2000" kern="1200">
                <a:solidFill>
                  <a:schemeClr val="bg1">
                    <a:alpha val="100000"/>
                  </a:schemeClr>
                </a:solidFill>
                <a:latin typeface="나눔스퀘어 Bold"/>
                <a:ea typeface="나눔스퀘어 Bold"/>
                <a:cs typeface="+mn-cs"/>
              </a:rPr>
              <a:t>월부터</a:t>
            </a:r>
            <a:r>
              <a:rPr lang="en-US" altLang="en-US" sz="2000" kern="1200">
                <a:solidFill>
                  <a:schemeClr val="bg1">
                    <a:alpha val="100000"/>
                  </a:schemeClr>
                </a:solidFill>
                <a:latin typeface="나눔스퀘어 Bold"/>
                <a:ea typeface="나눔스퀘어 Bold"/>
                <a:cs typeface="+mn-cs"/>
              </a:rPr>
              <a:t> </a:t>
            </a:r>
            <a:r>
              <a:rPr lang="ko-KR" altLang="en-US" sz="2000" b="1" kern="1200">
                <a:solidFill>
                  <a:schemeClr val="accent1"/>
                </a:solidFill>
                <a:latin typeface="나눔스퀘어 Bold"/>
                <a:ea typeface="나눔스퀘어 Bold"/>
                <a:cs typeface="+mn-cs"/>
              </a:rPr>
              <a:t>증가</a:t>
            </a:r>
            <a:r>
              <a:rPr lang="en-US" altLang="en-US" sz="2000" kern="1200">
                <a:solidFill>
                  <a:schemeClr val="bg1">
                    <a:alpha val="100000"/>
                  </a:schemeClr>
                </a:solidFill>
                <a:latin typeface="나눔스퀘어 Bold"/>
                <a:ea typeface="나눔스퀘어 Bold"/>
                <a:cs typeface="+mn-cs"/>
              </a:rPr>
              <a:t> </a:t>
            </a:r>
            <a:r>
              <a:rPr lang="ko-KR" altLang="en-US" sz="2000" kern="1200">
                <a:solidFill>
                  <a:schemeClr val="bg1">
                    <a:alpha val="100000"/>
                  </a:schemeClr>
                </a:solidFill>
                <a:latin typeface="나눔스퀘어 Bold"/>
                <a:ea typeface="나눔스퀘어 Bold"/>
                <a:cs typeface="+mn-cs"/>
              </a:rPr>
              <a:t>경향</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15_picture1" descr="택배 대란&amp;#39; 피해간 추석…현장은 &amp;quot;분류작업 여전&amp;quot; | 연합뉴스TV"/>
          <p:cNvPicPr>
            <a:picLocks noChangeAspect="1"/>
          </p:cNvPicPr>
          <p:nvPr/>
        </p:nvPicPr>
        <p:blipFill>
          <a:blip r:embed="rId2" cstate="print"/>
          <a:stretch>
            <a:fillRect/>
          </a:stretch>
        </p:blipFill>
        <p:spPr>
          <a:xfrm>
            <a:off x="0" y="0"/>
            <a:ext cx="12192000" cy="6858000"/>
          </a:xfrm>
          <a:prstGeom prst="rect">
            <a:avLst/>
          </a:prstGeom>
          <a:noFill/>
        </p:spPr>
      </p:pic>
      <p:sp>
        <p:nvSpPr>
          <p:cNvPr id="4" name="slide15_shape1"/>
          <p:cNvSpPr/>
          <p:nvPr/>
        </p:nvSpPr>
        <p:spPr>
          <a:xfrm>
            <a:off x="2" y="-27384"/>
            <a:ext cx="12191998" cy="6885384"/>
          </a:xfrm>
          <a:prstGeom prst="rect">
            <a:avLst/>
          </a:prstGeom>
          <a:solidFill>
            <a:schemeClr val="tx1">
              <a:alpha val="85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5" name="slide15_shape2"/>
          <p:cNvSpPr/>
          <p:nvPr/>
        </p:nvSpPr>
        <p:spPr>
          <a:xfrm>
            <a:off x="2" y="-13692"/>
            <a:ext cx="6078878" cy="6885384"/>
          </a:xfrm>
          <a:prstGeom prst="rect">
            <a:avLst/>
          </a:prstGeom>
          <a:solidFill>
            <a:schemeClr val="tx1">
              <a:alpha val="85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6" name="slide15_shape3"/>
          <p:cNvSpPr/>
          <p:nvPr/>
        </p:nvSpPr>
        <p:spPr>
          <a:xfrm>
            <a:off x="2599984" y="2417327"/>
            <a:ext cx="878914" cy="584775"/>
          </a:xfrm>
          <a:prstGeom prst="rect">
            <a:avLst/>
          </a:prstGeom>
        </p:spPr>
        <p:txBody>
          <a:bodyPr wrap="square">
            <a:spAutoFit xmlns:a="http://schemas.openxmlformats.org/drawingml/2006/main"/>
          </a:bodyPr>
          <a:lstStyle/>
          <a:p>
            <a:pPr algn="l" marL="0" defTabSz="914400" latinLnBrk="1"/>
            <a:r>
              <a:rPr lang="en-US" altLang="ko-KR" sz="3200" kern="1200">
                <a:solidFill>
                  <a:schemeClr val="bg1"/>
                </a:solidFill>
                <a:latin typeface="나눔스퀘어 Bold"/>
                <a:ea typeface="나눔스퀘어 Bold"/>
                <a:cs typeface="+mn-cs"/>
              </a:rPr>
              <a:t>2-4</a:t>
            </a:r>
            <a:endParaRPr sz="3200" kern="1200">
              <a:solidFill>
                <a:schemeClr val="bg1"/>
              </a:solidFill>
              <a:latin typeface="나눔스퀘어 Bold"/>
              <a:ea typeface="나눔스퀘어 Bold"/>
              <a:cs typeface="+mn-cs"/>
            </a:endParaRPr>
          </a:p>
        </p:txBody>
      </p:sp>
      <p:sp>
        <p:nvSpPr>
          <p:cNvPr id="7" name="slide15_shape4"/>
          <p:cNvSpPr/>
          <p:nvPr/>
        </p:nvSpPr>
        <p:spPr>
          <a:xfrm>
            <a:off x="663177" y="3198167"/>
            <a:ext cx="4752528" cy="461665"/>
          </a:xfrm>
          <a:prstGeom prst="rect">
            <a:avLst/>
          </a:prstGeom>
        </p:spPr>
        <p:txBody>
          <a:bodyPr wrap="square">
            <a:spAutoFit xmlns:a="http://schemas.openxmlformats.org/drawingml/2006/main"/>
          </a:bodyPr>
          <a:lstStyle/>
          <a:p>
            <a:pPr algn="l" marL="0" defTabSz="914400" latinLnBrk="1"/>
            <a:r>
              <a:rPr lang="ko-KR" altLang="en-US" sz="2400" kern="1200">
                <a:solidFill>
                  <a:schemeClr val="bg1"/>
                </a:solidFill>
                <a:latin typeface="나눔스퀘어 Bold"/>
                <a:ea typeface="나눔스퀘어 Bold"/>
                <a:cs typeface="+mn-cs"/>
              </a:rPr>
              <a:t>코로나</a:t>
            </a:r>
            <a:r>
              <a:rPr lang="en-US" altLang="en-US" sz="2400" kern="1200">
                <a:solidFill>
                  <a:schemeClr val="bg1"/>
                </a:solidFill>
                <a:latin typeface="나눔스퀘어 Bold"/>
                <a:ea typeface="나눔스퀘어 Bold"/>
                <a:cs typeface="+mn-cs"/>
              </a:rPr>
              <a:t> </a:t>
            </a:r>
            <a:r>
              <a:rPr lang="ko-KR" altLang="en-US" sz="2400" kern="1200">
                <a:solidFill>
                  <a:schemeClr val="bg1"/>
                </a:solidFill>
                <a:latin typeface="나눔스퀘어 Bold"/>
                <a:ea typeface="나눔스퀘어 Bold"/>
                <a:cs typeface="+mn-cs"/>
              </a:rPr>
              <a:t>확진자</a:t>
            </a:r>
            <a:r>
              <a:rPr lang="en-US" altLang="en-US" sz="2400" kern="1200">
                <a:solidFill>
                  <a:schemeClr val="bg1"/>
                </a:solidFill>
                <a:latin typeface="나눔스퀘어 Bold"/>
                <a:ea typeface="나눔스퀘어 Bold"/>
                <a:cs typeface="+mn-cs"/>
              </a:rPr>
              <a:t> </a:t>
            </a:r>
            <a:r>
              <a:rPr lang="ko-KR" altLang="en-US" sz="2400" kern="1200">
                <a:solidFill>
                  <a:schemeClr val="bg1"/>
                </a:solidFill>
                <a:latin typeface="나눔스퀘어 Bold"/>
                <a:ea typeface="나눔스퀘어 Bold"/>
                <a:cs typeface="+mn-cs"/>
              </a:rPr>
              <a:t>변화와</a:t>
            </a:r>
            <a:r>
              <a:rPr lang="en-US" altLang="en-US" sz="2400" kern="1200">
                <a:solidFill>
                  <a:schemeClr val="bg1"/>
                </a:solidFill>
                <a:latin typeface="나눔스퀘어 Bold"/>
                <a:ea typeface="나눔스퀘어 Bold"/>
                <a:cs typeface="+mn-cs"/>
              </a:rPr>
              <a:t> </a:t>
            </a:r>
            <a:r>
              <a:rPr lang="ko-KR" altLang="en-US" sz="2400" kern="1200">
                <a:solidFill>
                  <a:schemeClr val="bg1"/>
                </a:solidFill>
                <a:latin typeface="나눔스퀘어 Bold"/>
                <a:ea typeface="나눔스퀘어 Bold"/>
                <a:cs typeface="+mn-cs"/>
              </a:rPr>
              <a:t>온라인</a:t>
            </a:r>
            <a:r>
              <a:rPr lang="en-US" altLang="en-US" sz="2400" kern="1200">
                <a:solidFill>
                  <a:schemeClr val="bg1"/>
                </a:solidFill>
                <a:latin typeface="나눔스퀘어 Bold"/>
                <a:ea typeface="나눔스퀘어 Bold"/>
                <a:cs typeface="+mn-cs"/>
              </a:rPr>
              <a:t> </a:t>
            </a:r>
            <a:r>
              <a:rPr lang="ko-KR" altLang="en-US" sz="2400" kern="1200">
                <a:solidFill>
                  <a:schemeClr val="bg1"/>
                </a:solidFill>
                <a:latin typeface="나눔스퀘어 Bold"/>
                <a:ea typeface="나눔스퀘어 Bold"/>
                <a:cs typeface="+mn-cs"/>
              </a:rPr>
              <a:t>거래액</a:t>
            </a:r>
            <a:endParaRPr sz="2400" kern="1200">
              <a:solidFill>
                <a:schemeClr val="bg1"/>
              </a:solidFill>
              <a:latin typeface="나눔스퀘어 Bold"/>
              <a:ea typeface="나눔스퀘어 Bold"/>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16_shape1"/>
          <p:cNvSpPr/>
          <p:nvPr/>
        </p:nvSpPr>
        <p:spPr>
          <a:xfrm>
            <a:off x="1431399" y="396506"/>
            <a:ext cx="3155031" cy="307777"/>
          </a:xfrm>
          <a:prstGeom prst="rect">
            <a:avLst/>
          </a:prstGeom>
        </p:spPr>
        <p:txBody>
          <a:bodyPr wrap="none">
            <a:spAutoFit xmlns:a="http://schemas.openxmlformats.org/drawingml/2006/main"/>
          </a:bodyPr>
          <a:lstStyle/>
          <a:p>
            <a:pPr algn="l" marL="0" defTabSz="914400" latinLnBrk="1"/>
            <a:r>
              <a:rPr lang="en-US" altLang="ko-KR" sz="1400" kern="1200">
                <a:solidFill>
                  <a:schemeClr val="bg1"/>
                </a:solidFill>
                <a:latin typeface="나눔스퀘어 Bold"/>
                <a:ea typeface="나눔스퀘어 Bold"/>
                <a:cs typeface="+mn-cs"/>
              </a:rPr>
              <a:t>2-4 </a:t>
            </a:r>
            <a:r>
              <a:rPr lang="ko-KR" altLang="en-US" sz="1400" kern="1200">
                <a:solidFill>
                  <a:schemeClr val="bg1"/>
                </a:solidFill>
                <a:latin typeface="나눔스퀘어 Bold"/>
                <a:ea typeface="나눔스퀘어 Bold"/>
                <a:cs typeface="+mn-cs"/>
              </a:rPr>
              <a:t>코로나</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확진자</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변화와</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온라인</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거래액</a:t>
            </a:r>
            <a:endParaRPr sz="1400" kern="1200">
              <a:solidFill>
                <a:schemeClr val="bg1"/>
              </a:solidFill>
              <a:latin typeface="나눔스퀘어 Bold"/>
              <a:ea typeface="나눔스퀘어 Bold"/>
              <a:cs typeface="+mn-cs"/>
            </a:endParaRPr>
          </a:p>
        </p:txBody>
      </p:sp>
      <p:pic>
        <p:nvPicPr>
          <p:cNvPr id="4" name="slide16_picture1" descr="AI Can Help Scientists Find a Covid-19 Vaccine | WIRED"/>
          <p:cNvPicPr>
            <a:picLocks noChangeAspect="1"/>
          </p:cNvPicPr>
          <p:nvPr/>
        </p:nvPicPr>
        <p:blipFill>
          <a:blip r:embed="rId2" cstate="print"/>
          <a:srcRect t="26589" r="15472" b="26383" l="15800"/>
          <a:stretch>
            <a:fillRect/>
          </a:stretch>
        </p:blipFill>
        <p:spPr>
          <a:xfrm>
            <a:off x="119336" y="249848"/>
            <a:ext cx="1231262" cy="631870"/>
          </a:xfrm>
          <a:prstGeom prst="rect">
            <a:avLst/>
          </a:prstGeom>
          <a:noFill/>
        </p:spPr>
      </p:pic>
      <p:sp>
        <p:nvSpPr>
          <p:cNvPr id="5" name="slide16_shape2"/>
          <p:cNvSpPr/>
          <p:nvPr/>
        </p:nvSpPr>
        <p:spPr>
          <a:xfrm>
            <a:off x="10545897" y="6468925"/>
            <a:ext cx="1454759" cy="276999"/>
          </a:xfrm>
          <a:prstGeom prst="rect">
            <a:avLst/>
          </a:prstGeom>
        </p:spPr>
        <p:txBody>
          <a:bodyPr wrap="square">
            <a:spAutoFit xmlns:a="http://schemas.openxmlformats.org/drawingml/2006/main"/>
          </a:bodyPr>
          <a:lstStyle/>
          <a:p>
            <a:pPr algn="l" marL="0" defTabSz="914400" latinLnBrk="1"/>
            <a:r>
              <a:rPr lang="ko-KR" altLang="en-US" sz="1200" kern="1200">
                <a:solidFill>
                  <a:schemeClr val="bg1"/>
                </a:solidFill>
                <a:latin typeface="나눔스퀘어"/>
                <a:ea typeface="나눔스퀘어"/>
                <a:cs typeface="+mn-cs"/>
              </a:rPr>
              <a:t>출처</a:t>
            </a:r>
            <a:r>
              <a:rPr lang="en-US" altLang="ko-KR"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국가</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통계포털</a:t>
            </a:r>
            <a:endParaRPr sz="1200" kern="1200">
              <a:solidFill>
                <a:schemeClr val="bg1"/>
              </a:solidFill>
              <a:latin typeface="나눔스퀘어"/>
              <a:ea typeface="나눔스퀘어"/>
              <a:cs typeface="+mn-cs"/>
            </a:endParaRPr>
          </a:p>
        </p:txBody>
      </p:sp>
      <p:grpSp>
        <p:nvGrpSpPr>
          <p:cNvPr id="6" name="slide16_group1"/>
          <p:cNvGrpSpPr>
            <a:grpSpLocks/>
          </p:cNvGrpSpPr>
          <p:nvPr/>
        </p:nvGrpSpPr>
        <p:grpSpPr>
          <a:xfrm>
            <a:off x="2821774" y="788450"/>
            <a:ext cx="6548452" cy="5887988"/>
            <a:chOff x="2821774" y="788450"/>
            <a:chExt cx="6548452" cy="5887988"/>
          </a:xfrm>
        </p:grpSpPr>
        <p:pic>
          <p:nvPicPr>
            <p:cNvPr id="7" name="slide16_picture2"/>
            <p:cNvPicPr>
              <a:picLocks noChangeAspect="1"/>
            </p:cNvPicPr>
            <p:nvPr/>
          </p:nvPicPr>
          <p:blipFill>
            <a:blip r:embed="rId3" cstate="print"/>
            <a:stretch>
              <a:fillRect/>
            </a:stretch>
          </p:blipFill>
          <p:spPr>
            <a:xfrm>
              <a:off x="2821774" y="788450"/>
              <a:ext cx="6548452" cy="3064838"/>
            </a:xfrm>
            <a:prstGeom prst="rect">
              <a:avLst/>
            </a:prstGeom>
          </p:spPr>
        </p:pic>
        <p:pic>
          <p:nvPicPr>
            <p:cNvPr id="8" name="slide16_picture3"/>
            <p:cNvPicPr>
              <a:picLocks noChangeAspect="1"/>
            </p:cNvPicPr>
            <p:nvPr/>
          </p:nvPicPr>
          <p:blipFill>
            <a:blip r:embed="rId4" cstate="print"/>
            <a:stretch>
              <a:fillRect/>
            </a:stretch>
          </p:blipFill>
          <p:spPr>
            <a:xfrm>
              <a:off x="2821774" y="3853288"/>
              <a:ext cx="6459400" cy="2823150"/>
            </a:xfrm>
            <a:prstGeom prst="rect">
              <a:avLst/>
            </a:prstGeom>
          </p:spPr>
        </p:pic>
        <p:sp>
          <p:nvSpPr>
            <p:cNvPr id="9" name="slide16_shape3"/>
            <p:cNvSpPr/>
            <p:nvPr/>
          </p:nvSpPr>
          <p:spPr>
            <a:xfrm>
              <a:off x="3169467" y="6394197"/>
              <a:ext cx="276636" cy="276122"/>
            </a:xfrm>
            <a:prstGeom prst="ellipse">
              <a:avLst/>
            </a:prstGeom>
            <a:solidFill>
              <a:schemeClr val="bg1">
                <a:alpha val="50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10" name="slide16_shape4"/>
            <p:cNvSpPr/>
            <p:nvPr/>
          </p:nvSpPr>
          <p:spPr>
            <a:xfrm>
              <a:off x="4377968" y="6393147"/>
              <a:ext cx="276636" cy="276122"/>
            </a:xfrm>
            <a:prstGeom prst="ellipse">
              <a:avLst/>
            </a:prstGeom>
            <a:solidFill>
              <a:schemeClr val="bg1">
                <a:alpha val="50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11" name="slide16_shape5"/>
            <p:cNvSpPr/>
            <p:nvPr/>
          </p:nvSpPr>
          <p:spPr>
            <a:xfrm>
              <a:off x="7970625" y="6394580"/>
              <a:ext cx="276636" cy="276122"/>
            </a:xfrm>
            <a:prstGeom prst="ellipse">
              <a:avLst/>
            </a:prstGeom>
            <a:solidFill>
              <a:schemeClr val="bg1">
                <a:alpha val="50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12" name="slide16_shape6"/>
            <p:cNvSpPr/>
            <p:nvPr/>
          </p:nvSpPr>
          <p:spPr>
            <a:xfrm>
              <a:off x="3466423" y="3543479"/>
              <a:ext cx="276636" cy="276122"/>
            </a:xfrm>
            <a:prstGeom prst="ellipse">
              <a:avLst/>
            </a:prstGeom>
            <a:solidFill>
              <a:schemeClr val="bg1">
                <a:alpha val="50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13" name="slide16_shape7"/>
            <p:cNvSpPr/>
            <p:nvPr/>
          </p:nvSpPr>
          <p:spPr>
            <a:xfrm>
              <a:off x="4706525" y="3541040"/>
              <a:ext cx="276636" cy="276122"/>
            </a:xfrm>
            <a:prstGeom prst="ellipse">
              <a:avLst/>
            </a:prstGeom>
            <a:solidFill>
              <a:schemeClr val="bg1">
                <a:alpha val="50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14" name="slide16_shape8"/>
            <p:cNvSpPr/>
            <p:nvPr/>
          </p:nvSpPr>
          <p:spPr>
            <a:xfrm>
              <a:off x="8426559" y="3541040"/>
              <a:ext cx="276636" cy="276122"/>
            </a:xfrm>
            <a:prstGeom prst="ellipse">
              <a:avLst/>
            </a:prstGeom>
            <a:solidFill>
              <a:schemeClr val="bg1">
                <a:alpha val="50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2_picture1" descr="MEDI:GATE NEWS : 코로나19 1년이 지났는데…선별진료소 운영 법적 근거 없어 애매한 손실보상 기준"/>
          <p:cNvPicPr>
            <a:picLocks noChangeAspect="1"/>
          </p:cNvPicPr>
          <p:nvPr/>
        </p:nvPicPr>
        <p:blipFill>
          <a:blip r:embed="rId2" cstate="print"/>
          <a:srcRect t="7841" b="7841"/>
          <a:stretch>
            <a:fillRect/>
          </a:stretch>
        </p:blipFill>
        <p:spPr>
          <a:xfrm>
            <a:off x="1" y="0"/>
            <a:ext cx="12192000" cy="6858000"/>
          </a:xfrm>
          <a:prstGeom prst="rect">
            <a:avLst/>
          </a:prstGeom>
          <a:noFill/>
        </p:spPr>
      </p:pic>
      <p:sp>
        <p:nvSpPr>
          <p:cNvPr id="4" name="slide2_shape1"/>
          <p:cNvSpPr/>
          <p:nvPr/>
        </p:nvSpPr>
        <p:spPr>
          <a:xfrm>
            <a:off x="-3419" y="-27384"/>
            <a:ext cx="12195417" cy="6885384"/>
          </a:xfrm>
          <a:prstGeom prst="rect">
            <a:avLst/>
          </a:prstGeom>
          <a:solidFill>
            <a:srgbClr val="1a1a1c">
              <a:alpha val="85000"/>
            </a:srgb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5" name="slide2_shape2"/>
          <p:cNvSpPr/>
          <p:nvPr/>
        </p:nvSpPr>
        <p:spPr>
          <a:xfrm>
            <a:off x="-3419" y="-13692"/>
            <a:ext cx="6099420" cy="6885384"/>
          </a:xfrm>
          <a:prstGeom prst="rect">
            <a:avLst/>
          </a:prstGeom>
          <a:solidFill>
            <a:srgbClr val="1a1a1c">
              <a:alpha val="90000"/>
            </a:srgb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grpSp>
        <p:nvGrpSpPr>
          <p:cNvPr id="6" name="slide2_group4"/>
          <p:cNvGrpSpPr>
            <a:grpSpLocks/>
          </p:cNvGrpSpPr>
          <p:nvPr/>
        </p:nvGrpSpPr>
        <p:grpSpPr>
          <a:xfrm>
            <a:off x="901707" y="424324"/>
            <a:ext cx="4511963" cy="6009352"/>
            <a:chOff x="901707" y="424324"/>
            <a:chExt cx="4511963" cy="6009352"/>
          </a:xfrm>
        </p:grpSpPr>
        <p:sp>
          <p:nvSpPr>
            <p:cNvPr id="7" name="slide2_shape3"/>
            <p:cNvSpPr/>
            <p:nvPr/>
          </p:nvSpPr>
          <p:spPr>
            <a:xfrm>
              <a:off x="1268293" y="1476876"/>
              <a:ext cx="2258511" cy="338554"/>
            </a:xfrm>
            <a:prstGeom prst="rect">
              <a:avLst/>
            </a:prstGeom>
            <a:noFill/>
          </p:spPr>
          <p:txBody>
            <a:bodyPr wrap="square">
              <a:spAutoFit xmlns:a="http://schemas.openxmlformats.org/drawingml/2006/main"/>
            </a:bodyPr>
            <a:lstStyle/>
            <a:p>
              <a:pPr algn="l" marL="0">
                <a:lnSpc>
                  <a:spcPct val="100000"/>
                </a:lnSpc>
                <a:buNone/>
              </a:pPr>
              <a:r>
                <a:rPr lang="ko-KR" altLang="ko-KR" sz="1600">
                  <a:solidFill>
                    <a:schemeClr val="bg1">
                      <a:alpha val="100000"/>
                    </a:schemeClr>
                  </a:solidFill>
                  <a:ea typeface="+mn-cs"/>
                </a:rPr>
                <a:t>코로나</a:t>
              </a:r>
              <a:r>
                <a:rPr lang="en-US" altLang="ko-KR" sz="1600">
                  <a:solidFill>
                    <a:schemeClr val="bg1">
                      <a:alpha val="100000"/>
                    </a:schemeClr>
                  </a:solidFill>
                  <a:latin typeface="+mn-cs"/>
                </a:rPr>
                <a:t> </a:t>
              </a:r>
              <a:r>
                <a:rPr lang="ko-KR" altLang="ko-KR" sz="1600">
                  <a:solidFill>
                    <a:schemeClr val="bg1">
                      <a:alpha val="100000"/>
                    </a:schemeClr>
                  </a:solidFill>
                  <a:ea typeface="+mn-cs"/>
                </a:rPr>
                <a:t>확진자</a:t>
              </a:r>
              <a:r>
                <a:rPr lang="en-US" altLang="ko-KR" sz="1600">
                  <a:solidFill>
                    <a:schemeClr val="bg1">
                      <a:alpha val="100000"/>
                    </a:schemeClr>
                  </a:solidFill>
                  <a:latin typeface="+mn-cs"/>
                </a:rPr>
                <a:t> </a:t>
              </a:r>
              <a:r>
                <a:rPr lang="ko-KR" altLang="ko-KR" sz="1600">
                  <a:solidFill>
                    <a:schemeClr val="bg1">
                      <a:alpha val="100000"/>
                    </a:schemeClr>
                  </a:solidFill>
                  <a:ea typeface="+mn-cs"/>
                </a:rPr>
                <a:t>변화</a:t>
              </a:r>
              <a:r>
                <a:rPr lang="en-US" altLang="ko-KR" sz="1600">
                  <a:solidFill>
                    <a:schemeClr val="bg1">
                      <a:alpha val="100000"/>
                    </a:schemeClr>
                  </a:solidFill>
                  <a:latin typeface="+mn-cs"/>
                </a:rPr>
                <a:t> </a:t>
              </a:r>
              <a:r>
                <a:rPr lang="ko-KR" altLang="ko-KR" sz="1600">
                  <a:solidFill>
                    <a:schemeClr val="bg1">
                      <a:alpha val="100000"/>
                    </a:schemeClr>
                  </a:solidFill>
                  <a:ea typeface="+mn-cs"/>
                </a:rPr>
                <a:t>추이</a:t>
              </a:r>
            </a:p>
          </p:txBody>
        </p:sp>
        <p:sp>
          <p:nvSpPr>
            <p:cNvPr id="8" name="slide2_shape4"/>
            <p:cNvSpPr/>
            <p:nvPr/>
          </p:nvSpPr>
          <p:spPr>
            <a:xfrm>
              <a:off x="2678758" y="424324"/>
              <a:ext cx="1098594" cy="646331"/>
            </a:xfrm>
            <a:prstGeom prst="rect">
              <a:avLst/>
            </a:prstGeom>
            <a:noFill/>
          </p:spPr>
          <p:txBody>
            <a:bodyPr wrap="square">
              <a:spAutoFit xmlns:a="http://schemas.openxmlformats.org/drawingml/2006/main"/>
            </a:bodyPr>
            <a:lstStyle/>
            <a:p>
              <a:pPr algn="l" marL="0">
                <a:lnSpc>
                  <a:spcPct val="100000"/>
                </a:lnSpc>
                <a:buNone/>
              </a:pPr>
              <a:r>
                <a:rPr lang="ko-KR" altLang="ko-KR" sz="3600">
                  <a:solidFill>
                    <a:schemeClr val="bg1">
                      <a:alpha val="100000"/>
                    </a:schemeClr>
                  </a:solidFill>
                  <a:ea typeface="+mn-cs"/>
                </a:rPr>
                <a:t>목차</a:t>
              </a:r>
            </a:p>
          </p:txBody>
        </p:sp>
        <p:sp>
          <p:nvSpPr>
            <p:cNvPr id="9" name="slide2_shape5"/>
            <p:cNvSpPr/>
            <p:nvPr/>
          </p:nvSpPr>
          <p:spPr>
            <a:xfrm>
              <a:off x="925552" y="1066175"/>
              <a:ext cx="690100" cy="830997"/>
            </a:xfrm>
            <a:prstGeom prst="rect">
              <a:avLst/>
            </a:prstGeom>
            <a:noFill/>
          </p:spPr>
          <p:txBody>
            <a:bodyPr wrap="square">
              <a:spAutoFit xmlns:a="http://schemas.openxmlformats.org/drawingml/2006/main"/>
            </a:bodyPr>
            <a:lstStyle/>
            <a:p>
              <a:pPr algn="l" marL="0" defTabSz="914400" latinLnBrk="1"/>
              <a:r>
                <a:rPr lang="en-US" altLang="ko-KR" sz="4800" kern="1200">
                  <a:solidFill>
                    <a:schemeClr val="bg1"/>
                  </a:solidFill>
                  <a:latin typeface="나눔스퀘어 Bold"/>
                  <a:ea typeface="나눔스퀘어 Bold"/>
                  <a:cs typeface="+mn-cs"/>
                </a:rPr>
                <a:t>1</a:t>
              </a:r>
              <a:endParaRPr sz="4800" kern="1200">
                <a:solidFill>
                  <a:schemeClr val="bg1"/>
                </a:solidFill>
                <a:latin typeface="나눔스퀘어 Bold"/>
                <a:ea typeface="나눔스퀘어 Bold"/>
                <a:cs typeface="+mn-cs"/>
              </a:endParaRPr>
            </a:p>
          </p:txBody>
        </p:sp>
        <p:sp>
          <p:nvSpPr>
            <p:cNvPr id="10" name="slide2_shape6"/>
            <p:cNvSpPr/>
            <p:nvPr/>
          </p:nvSpPr>
          <p:spPr>
            <a:xfrm>
              <a:off x="911423" y="1930105"/>
              <a:ext cx="690100" cy="830997"/>
            </a:xfrm>
            <a:prstGeom prst="rect">
              <a:avLst/>
            </a:prstGeom>
            <a:noFill/>
          </p:spPr>
          <p:txBody>
            <a:bodyPr wrap="square">
              <a:spAutoFit xmlns:a="http://schemas.openxmlformats.org/drawingml/2006/main"/>
            </a:bodyPr>
            <a:lstStyle/>
            <a:p>
              <a:pPr algn="l" marL="0" defTabSz="914400" latinLnBrk="1"/>
              <a:r>
                <a:rPr lang="en-US" altLang="ko-KR" sz="4800" kern="1200">
                  <a:solidFill>
                    <a:schemeClr val="bg1"/>
                  </a:solidFill>
                  <a:latin typeface="나눔스퀘어 Bold"/>
                  <a:ea typeface="나눔스퀘어 Bold"/>
                  <a:cs typeface="+mn-cs"/>
                </a:rPr>
                <a:t>2</a:t>
              </a:r>
              <a:endParaRPr sz="4800" kern="1200">
                <a:solidFill>
                  <a:schemeClr val="bg1"/>
                </a:solidFill>
                <a:latin typeface="나눔스퀘어 Bold"/>
                <a:ea typeface="나눔스퀘어 Bold"/>
                <a:cs typeface="+mn-cs"/>
              </a:endParaRPr>
            </a:p>
          </p:txBody>
        </p:sp>
        <p:sp>
          <p:nvSpPr>
            <p:cNvPr id="11" name="slide2_shape7"/>
            <p:cNvSpPr/>
            <p:nvPr/>
          </p:nvSpPr>
          <p:spPr>
            <a:xfrm>
              <a:off x="1774956" y="2912991"/>
              <a:ext cx="3638712" cy="276999"/>
            </a:xfrm>
            <a:prstGeom prst="rect">
              <a:avLst/>
            </a:prstGeom>
            <a:noFill/>
          </p:spPr>
          <p:txBody>
            <a:bodyPr wrap="square">
              <a:spAutoFit xmlns:a="http://schemas.openxmlformats.org/drawingml/2006/main"/>
            </a:bodyPr>
            <a:lstStyle/>
            <a:p>
              <a:pPr algn="l" marL="0" defTabSz="914400" latinLnBrk="1"/>
              <a:r>
                <a:rPr lang="ko-KR" altLang="en-US" sz="1200" kern="1200">
                  <a:solidFill>
                    <a:schemeClr val="bg1"/>
                  </a:solidFill>
                  <a:latin typeface="나눔스퀘어"/>
                  <a:ea typeface="나눔스퀘어"/>
                  <a:cs typeface="+mn-cs"/>
                </a:rPr>
                <a:t>코로나</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확진자</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변화와</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공공자전거</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이용객</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수</a:t>
              </a:r>
              <a:r>
                <a:rPr lang="en-US" altLang="ko-KR"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이용</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시간</a:t>
              </a:r>
            </a:p>
          </p:txBody>
        </p:sp>
        <p:sp>
          <p:nvSpPr>
            <p:cNvPr id="12" name="slide2_shape8"/>
            <p:cNvSpPr/>
            <p:nvPr/>
          </p:nvSpPr>
          <p:spPr>
            <a:xfrm>
              <a:off x="1338175" y="2735792"/>
              <a:ext cx="690101" cy="400110"/>
            </a:xfrm>
            <a:prstGeom prst="rect">
              <a:avLst/>
            </a:prstGeom>
            <a:noFill/>
          </p:spPr>
          <p:txBody>
            <a:bodyPr wrap="square">
              <a:spAutoFit xmlns:a="http://schemas.openxmlformats.org/drawingml/2006/main"/>
            </a:bodyPr>
            <a:lstStyle/>
            <a:p>
              <a:pPr algn="l" marL="0" defTabSz="914400" latinLnBrk="1"/>
              <a:r>
                <a:rPr lang="en-US" altLang="ko-KR" sz="2000" kern="1200">
                  <a:solidFill>
                    <a:schemeClr val="bg1"/>
                  </a:solidFill>
                  <a:latin typeface="나눔스퀘어 Bold"/>
                  <a:ea typeface="나눔스퀘어 Bold"/>
                  <a:cs typeface="+mn-cs"/>
                </a:rPr>
                <a:t>2-1</a:t>
              </a:r>
              <a:endParaRPr sz="2000" kern="1200">
                <a:solidFill>
                  <a:schemeClr val="bg1"/>
                </a:solidFill>
                <a:latin typeface="나눔스퀘어 Bold"/>
                <a:ea typeface="나눔스퀘어 Bold"/>
                <a:cs typeface="+mn-cs"/>
              </a:endParaRPr>
            </a:p>
          </p:txBody>
        </p:sp>
        <p:sp>
          <p:nvSpPr>
            <p:cNvPr id="13" name="slide2_shape9"/>
            <p:cNvSpPr/>
            <p:nvPr/>
          </p:nvSpPr>
          <p:spPr>
            <a:xfrm>
              <a:off x="1774474" y="3351229"/>
              <a:ext cx="2880165" cy="276999"/>
            </a:xfrm>
            <a:prstGeom prst="rect">
              <a:avLst/>
            </a:prstGeom>
            <a:noFill/>
          </p:spPr>
          <p:txBody>
            <a:bodyPr wrap="square">
              <a:spAutoFit xmlns:a="http://schemas.openxmlformats.org/drawingml/2006/main"/>
            </a:bodyPr>
            <a:lstStyle/>
            <a:p>
              <a:pPr algn="l" marL="0" defTabSz="914400" latinLnBrk="1"/>
              <a:r>
                <a:rPr lang="ko-KR" altLang="en-US" sz="1200" kern="1200">
                  <a:solidFill>
                    <a:schemeClr val="bg1"/>
                  </a:solidFill>
                  <a:latin typeface="나눔스퀘어"/>
                  <a:ea typeface="나눔스퀘어"/>
                  <a:cs typeface="+mn-cs"/>
                </a:rPr>
                <a:t>코로나</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확진자</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변화와</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지하철</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승객</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수</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변화</a:t>
              </a:r>
            </a:p>
          </p:txBody>
        </p:sp>
        <p:sp>
          <p:nvSpPr>
            <p:cNvPr id="14" name="slide2_shape10"/>
            <p:cNvSpPr/>
            <p:nvPr/>
          </p:nvSpPr>
          <p:spPr>
            <a:xfrm>
              <a:off x="1331983" y="3174030"/>
              <a:ext cx="690101" cy="400110"/>
            </a:xfrm>
            <a:prstGeom prst="rect">
              <a:avLst/>
            </a:prstGeom>
            <a:noFill/>
          </p:spPr>
          <p:txBody>
            <a:bodyPr wrap="square">
              <a:spAutoFit xmlns:a="http://schemas.openxmlformats.org/drawingml/2006/main"/>
            </a:bodyPr>
            <a:lstStyle/>
            <a:p>
              <a:pPr algn="l" marL="0" defTabSz="914400" latinLnBrk="1"/>
              <a:r>
                <a:rPr lang="en-US" altLang="ko-KR" sz="2000" kern="1200">
                  <a:solidFill>
                    <a:schemeClr val="bg1"/>
                  </a:solidFill>
                  <a:latin typeface="나눔스퀘어 Bold"/>
                  <a:ea typeface="나눔스퀘어 Bold"/>
                  <a:cs typeface="+mn-cs"/>
                </a:rPr>
                <a:t>2-2</a:t>
              </a:r>
              <a:endParaRPr sz="2000" kern="1200">
                <a:solidFill>
                  <a:schemeClr val="bg1"/>
                </a:solidFill>
                <a:latin typeface="나눔스퀘어 Bold"/>
                <a:ea typeface="나눔스퀘어 Bold"/>
                <a:cs typeface="+mn-cs"/>
              </a:endParaRPr>
            </a:p>
          </p:txBody>
        </p:sp>
        <p:sp>
          <p:nvSpPr>
            <p:cNvPr id="15" name="slide2_shape11"/>
            <p:cNvSpPr/>
            <p:nvPr/>
          </p:nvSpPr>
          <p:spPr>
            <a:xfrm>
              <a:off x="1774473" y="3780834"/>
              <a:ext cx="2523844" cy="276999"/>
            </a:xfrm>
            <a:prstGeom prst="rect">
              <a:avLst/>
            </a:prstGeom>
            <a:noFill/>
          </p:spPr>
          <p:txBody>
            <a:bodyPr wrap="square">
              <a:spAutoFit xmlns:a="http://schemas.openxmlformats.org/drawingml/2006/main"/>
            </a:bodyPr>
            <a:lstStyle/>
            <a:p>
              <a:pPr algn="l" marL="0" defTabSz="914400" latinLnBrk="1"/>
              <a:r>
                <a:rPr lang="ko-KR" altLang="en-US" sz="1200" kern="1200">
                  <a:solidFill>
                    <a:schemeClr val="bg1"/>
                  </a:solidFill>
                  <a:latin typeface="나눔스퀘어"/>
                  <a:ea typeface="나눔스퀘어"/>
                  <a:cs typeface="+mn-cs"/>
                </a:rPr>
                <a:t>코로나</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확진자</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변화와</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교통량</a:t>
              </a:r>
            </a:p>
          </p:txBody>
        </p:sp>
        <p:sp>
          <p:nvSpPr>
            <p:cNvPr id="16" name="slide2_shape12"/>
            <p:cNvSpPr/>
            <p:nvPr/>
          </p:nvSpPr>
          <p:spPr>
            <a:xfrm>
              <a:off x="1323561" y="3603634"/>
              <a:ext cx="690102" cy="400110"/>
            </a:xfrm>
            <a:prstGeom prst="rect">
              <a:avLst/>
            </a:prstGeom>
            <a:noFill/>
          </p:spPr>
          <p:txBody>
            <a:bodyPr wrap="square">
              <a:spAutoFit xmlns:a="http://schemas.openxmlformats.org/drawingml/2006/main"/>
            </a:bodyPr>
            <a:lstStyle/>
            <a:p>
              <a:pPr algn="l" marL="0" defTabSz="914400" latinLnBrk="1"/>
              <a:r>
                <a:rPr lang="en-US" altLang="ko-KR" sz="2000" kern="1200">
                  <a:solidFill>
                    <a:schemeClr val="bg1"/>
                  </a:solidFill>
                  <a:latin typeface="나눔스퀘어 Bold"/>
                  <a:ea typeface="나눔스퀘어 Bold"/>
                  <a:cs typeface="+mn-cs"/>
                </a:rPr>
                <a:t>2-3</a:t>
              </a:r>
              <a:endParaRPr sz="2000" kern="1200">
                <a:solidFill>
                  <a:schemeClr val="bg1"/>
                </a:solidFill>
                <a:latin typeface="나눔스퀘어 Bold"/>
                <a:ea typeface="나눔스퀘어 Bold"/>
                <a:cs typeface="+mn-cs"/>
              </a:endParaRPr>
            </a:p>
          </p:txBody>
        </p:sp>
        <p:sp>
          <p:nvSpPr>
            <p:cNvPr id="17" name="slide2_shape13"/>
            <p:cNvSpPr/>
            <p:nvPr/>
          </p:nvSpPr>
          <p:spPr>
            <a:xfrm>
              <a:off x="1774473" y="4207657"/>
              <a:ext cx="2523844" cy="276999"/>
            </a:xfrm>
            <a:prstGeom prst="rect">
              <a:avLst/>
            </a:prstGeom>
            <a:noFill/>
          </p:spPr>
          <p:txBody>
            <a:bodyPr wrap="square">
              <a:spAutoFit xmlns:a="http://schemas.openxmlformats.org/drawingml/2006/main"/>
            </a:bodyPr>
            <a:lstStyle/>
            <a:p>
              <a:pPr algn="l" marL="0" defTabSz="914400" latinLnBrk="1"/>
              <a:r>
                <a:rPr lang="ko-KR" altLang="en-US" sz="1200" kern="1200">
                  <a:solidFill>
                    <a:schemeClr val="bg1"/>
                  </a:solidFill>
                  <a:latin typeface="나눔스퀘어"/>
                  <a:ea typeface="나눔스퀘어"/>
                  <a:cs typeface="+mn-cs"/>
                </a:rPr>
                <a:t>코로나</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확진자</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변화와</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온라인</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거래액</a:t>
              </a:r>
              <a:endParaRPr sz="1200" kern="1200">
                <a:solidFill>
                  <a:schemeClr val="bg1"/>
                </a:solidFill>
                <a:latin typeface="나눔스퀘어"/>
                <a:ea typeface="나눔스퀘어"/>
                <a:cs typeface="+mn-cs"/>
              </a:endParaRPr>
            </a:p>
          </p:txBody>
        </p:sp>
        <p:sp>
          <p:nvSpPr>
            <p:cNvPr id="18" name="slide2_shape14"/>
            <p:cNvSpPr/>
            <p:nvPr/>
          </p:nvSpPr>
          <p:spPr>
            <a:xfrm>
              <a:off x="1323561" y="4030457"/>
              <a:ext cx="690102" cy="400110"/>
            </a:xfrm>
            <a:prstGeom prst="rect">
              <a:avLst/>
            </a:prstGeom>
            <a:noFill/>
          </p:spPr>
          <p:txBody>
            <a:bodyPr wrap="square">
              <a:spAutoFit xmlns:a="http://schemas.openxmlformats.org/drawingml/2006/main"/>
            </a:bodyPr>
            <a:lstStyle/>
            <a:p>
              <a:pPr algn="l" marL="0" defTabSz="914400" latinLnBrk="1"/>
              <a:r>
                <a:rPr lang="en-US" altLang="ko-KR" sz="2000" kern="1200">
                  <a:solidFill>
                    <a:schemeClr val="bg1"/>
                  </a:solidFill>
                  <a:latin typeface="나눔스퀘어 Bold"/>
                  <a:ea typeface="나눔스퀘어 Bold"/>
                  <a:cs typeface="+mn-cs"/>
                </a:rPr>
                <a:t>2-4</a:t>
              </a:r>
              <a:endParaRPr sz="2000" kern="1200">
                <a:solidFill>
                  <a:schemeClr val="bg1"/>
                </a:solidFill>
                <a:latin typeface="나눔스퀘어 Bold"/>
                <a:ea typeface="나눔스퀘어 Bold"/>
                <a:cs typeface="+mn-cs"/>
              </a:endParaRPr>
            </a:p>
          </p:txBody>
        </p:sp>
        <p:sp>
          <p:nvSpPr>
            <p:cNvPr id="19" name="slide2_shape15"/>
            <p:cNvSpPr/>
            <p:nvPr/>
          </p:nvSpPr>
          <p:spPr>
            <a:xfrm>
              <a:off x="915834" y="4339634"/>
              <a:ext cx="690100" cy="830997"/>
            </a:xfrm>
            <a:prstGeom prst="rect">
              <a:avLst/>
            </a:prstGeom>
            <a:noFill/>
          </p:spPr>
          <p:txBody>
            <a:bodyPr wrap="square">
              <a:spAutoFit xmlns:a="http://schemas.openxmlformats.org/drawingml/2006/main"/>
            </a:bodyPr>
            <a:lstStyle/>
            <a:p>
              <a:pPr algn="l" marL="0" defTabSz="914400" latinLnBrk="1"/>
              <a:r>
                <a:rPr lang="en-US" altLang="ko-KR" sz="4800" kern="1200">
                  <a:solidFill>
                    <a:schemeClr val="bg1"/>
                  </a:solidFill>
                  <a:latin typeface="나눔스퀘어 Bold"/>
                  <a:ea typeface="나눔스퀘어 Bold"/>
                  <a:cs typeface="+mn-cs"/>
                </a:rPr>
                <a:t>3</a:t>
              </a:r>
              <a:endParaRPr sz="4800" kern="1200">
                <a:solidFill>
                  <a:schemeClr val="bg1"/>
                </a:solidFill>
                <a:latin typeface="나눔스퀘어 Bold"/>
                <a:ea typeface="나눔스퀘어 Bold"/>
                <a:cs typeface="+mn-cs"/>
              </a:endParaRPr>
            </a:p>
          </p:txBody>
        </p:sp>
        <p:sp>
          <p:nvSpPr>
            <p:cNvPr id="20" name="slide2_shape16"/>
            <p:cNvSpPr/>
            <p:nvPr/>
          </p:nvSpPr>
          <p:spPr>
            <a:xfrm>
              <a:off x="901707" y="4954607"/>
              <a:ext cx="690100" cy="830997"/>
            </a:xfrm>
            <a:prstGeom prst="rect">
              <a:avLst/>
            </a:prstGeom>
            <a:noFill/>
          </p:spPr>
          <p:txBody>
            <a:bodyPr wrap="square">
              <a:spAutoFit xmlns:a="http://schemas.openxmlformats.org/drawingml/2006/main"/>
            </a:bodyPr>
            <a:lstStyle/>
            <a:p>
              <a:pPr algn="l" marL="0" defTabSz="914400" latinLnBrk="1"/>
              <a:r>
                <a:rPr lang="en-US" altLang="ko-KR" sz="4800" kern="1200">
                  <a:solidFill>
                    <a:schemeClr val="bg1"/>
                  </a:solidFill>
                  <a:latin typeface="나눔스퀘어 Bold"/>
                  <a:ea typeface="나눔스퀘어 Bold"/>
                  <a:cs typeface="+mn-cs"/>
                </a:rPr>
                <a:t>4</a:t>
              </a:r>
              <a:endParaRPr sz="4800" kern="1200">
                <a:solidFill>
                  <a:schemeClr val="bg1"/>
                </a:solidFill>
                <a:latin typeface="나눔스퀘어 Bold"/>
                <a:ea typeface="나눔스퀘어 Bold"/>
                <a:cs typeface="+mn-cs"/>
              </a:endParaRPr>
            </a:p>
          </p:txBody>
        </p:sp>
        <p:sp>
          <p:nvSpPr>
            <p:cNvPr id="21" name="slide2_shape17"/>
            <p:cNvSpPr/>
            <p:nvPr/>
          </p:nvSpPr>
          <p:spPr>
            <a:xfrm>
              <a:off x="1317700" y="6064344"/>
              <a:ext cx="1465931" cy="338554"/>
            </a:xfrm>
            <a:prstGeom prst="rect">
              <a:avLst/>
            </a:prstGeom>
            <a:noFill/>
          </p:spPr>
          <p:txBody>
            <a:bodyPr wrap="square">
              <a:spAutoFit xmlns:a="http://schemas.openxmlformats.org/drawingml/2006/main"/>
            </a:bodyPr>
            <a:lstStyle/>
            <a:p>
              <a:pPr algn="l" marL="0" defTabSz="914400" latinLnBrk="1"/>
              <a:r>
                <a:rPr lang="ko-KR" altLang="en-US" sz="1600" kern="1200">
                  <a:solidFill>
                    <a:schemeClr val="bg1"/>
                  </a:solidFill>
                  <a:latin typeface="나눔스퀘어"/>
                  <a:ea typeface="나눔스퀘어"/>
                  <a:cs typeface="+mn-cs"/>
                </a:rPr>
                <a:t>개선</a:t>
              </a:r>
              <a:r>
                <a:rPr lang="en-US" altLang="en-US" sz="1600" kern="1200">
                  <a:solidFill>
                    <a:schemeClr val="bg1"/>
                  </a:solidFill>
                  <a:latin typeface="나눔스퀘어"/>
                  <a:ea typeface="나눔스퀘어"/>
                  <a:cs typeface="+mn-cs"/>
                </a:rPr>
                <a:t> </a:t>
              </a:r>
              <a:r>
                <a:rPr lang="ko-KR" altLang="en-US" sz="1600" kern="1200">
                  <a:solidFill>
                    <a:schemeClr val="bg1"/>
                  </a:solidFill>
                  <a:latin typeface="나눔스퀘어"/>
                  <a:ea typeface="나눔스퀘어"/>
                  <a:cs typeface="+mn-cs"/>
                </a:rPr>
                <a:t>사항</a:t>
              </a:r>
              <a:r>
                <a:rPr lang="en-US" altLang="en-US" sz="1600" kern="1200">
                  <a:solidFill>
                    <a:schemeClr val="bg1"/>
                  </a:solidFill>
                  <a:latin typeface="나눔스퀘어"/>
                  <a:ea typeface="나눔스퀘어"/>
                  <a:cs typeface="+mn-cs"/>
                </a:rPr>
                <a:t> </a:t>
              </a:r>
              <a:r>
                <a:rPr lang="ko-KR" altLang="en-US" sz="1600" kern="1200">
                  <a:solidFill>
                    <a:schemeClr val="bg1"/>
                  </a:solidFill>
                  <a:latin typeface="나눔스퀘어"/>
                  <a:ea typeface="나눔스퀘어"/>
                  <a:cs typeface="+mn-cs"/>
                </a:rPr>
                <a:t>확인</a:t>
              </a:r>
            </a:p>
          </p:txBody>
        </p:sp>
        <p:sp>
          <p:nvSpPr>
            <p:cNvPr id="22" name="slide2_shape18"/>
            <p:cNvSpPr/>
            <p:nvPr/>
          </p:nvSpPr>
          <p:spPr>
            <a:xfrm>
              <a:off x="1312427" y="2359598"/>
              <a:ext cx="3638713" cy="338554"/>
            </a:xfrm>
            <a:prstGeom prst="rect">
              <a:avLst/>
            </a:prstGeom>
            <a:noFill/>
          </p:spPr>
          <p:txBody>
            <a:bodyPr wrap="square">
              <a:spAutoFit xmlns:a="http://schemas.openxmlformats.org/drawingml/2006/main"/>
            </a:bodyPr>
            <a:lstStyle/>
            <a:p>
              <a:pPr algn="l" marL="0" defTabSz="914400" latinLnBrk="1"/>
              <a:r>
                <a:rPr lang="ko-KR" altLang="en-US" sz="1600" kern="1200">
                  <a:solidFill>
                    <a:schemeClr val="bg1"/>
                  </a:solidFill>
                  <a:latin typeface="나눔스퀘어"/>
                  <a:ea typeface="나눔스퀘어"/>
                  <a:cs typeface="+mn-cs"/>
                </a:rPr>
                <a:t>코로나</a:t>
              </a:r>
              <a:r>
                <a:rPr lang="en-US" altLang="en-US" sz="1600" kern="1200">
                  <a:solidFill>
                    <a:schemeClr val="bg1"/>
                  </a:solidFill>
                  <a:latin typeface="나눔스퀘어"/>
                  <a:ea typeface="나눔스퀘어"/>
                  <a:cs typeface="+mn-cs"/>
                </a:rPr>
                <a:t> </a:t>
              </a:r>
              <a:r>
                <a:rPr lang="ko-KR" altLang="en-US" sz="1600" kern="1200">
                  <a:solidFill>
                    <a:schemeClr val="bg1"/>
                  </a:solidFill>
                  <a:latin typeface="나눔스퀘어"/>
                  <a:ea typeface="나눔스퀘어"/>
                  <a:cs typeface="+mn-cs"/>
                </a:rPr>
                <a:t>확진자</a:t>
              </a:r>
              <a:r>
                <a:rPr lang="en-US" altLang="en-US" sz="1600" kern="1200">
                  <a:solidFill>
                    <a:schemeClr val="bg1"/>
                  </a:solidFill>
                  <a:latin typeface="나눔스퀘어"/>
                  <a:ea typeface="나눔스퀘어"/>
                  <a:cs typeface="+mn-cs"/>
                </a:rPr>
                <a:t> </a:t>
              </a:r>
              <a:r>
                <a:rPr lang="ko-KR" altLang="en-US" sz="1600" kern="1200">
                  <a:solidFill>
                    <a:schemeClr val="bg1"/>
                  </a:solidFill>
                  <a:latin typeface="나눔스퀘어"/>
                  <a:ea typeface="나눔스퀘어"/>
                  <a:cs typeface="+mn-cs"/>
                </a:rPr>
                <a:t>변화에</a:t>
              </a:r>
              <a:r>
                <a:rPr lang="en-US" altLang="en-US" sz="1600" kern="1200">
                  <a:solidFill>
                    <a:schemeClr val="bg1"/>
                  </a:solidFill>
                  <a:latin typeface="나눔스퀘어"/>
                  <a:ea typeface="나눔스퀘어"/>
                  <a:cs typeface="+mn-cs"/>
                </a:rPr>
                <a:t> </a:t>
              </a:r>
              <a:r>
                <a:rPr lang="ko-KR" altLang="en-US" sz="1600" kern="1200">
                  <a:solidFill>
                    <a:schemeClr val="bg1"/>
                  </a:solidFill>
                  <a:latin typeface="나눔스퀘어"/>
                  <a:ea typeface="나눔스퀘어"/>
                  <a:cs typeface="+mn-cs"/>
                </a:rPr>
                <a:t>따른</a:t>
              </a:r>
              <a:r>
                <a:rPr lang="en-US" altLang="en-US" sz="1600" kern="1200">
                  <a:solidFill>
                    <a:schemeClr val="bg1"/>
                  </a:solidFill>
                  <a:latin typeface="나눔스퀘어"/>
                  <a:ea typeface="나눔스퀘어"/>
                  <a:cs typeface="+mn-cs"/>
                </a:rPr>
                <a:t> </a:t>
              </a:r>
              <a:r>
                <a:rPr lang="ko-KR" altLang="en-US" sz="1600" kern="1200">
                  <a:solidFill>
                    <a:schemeClr val="bg1"/>
                  </a:solidFill>
                  <a:latin typeface="나눔스퀘어"/>
                  <a:ea typeface="나눔스퀘어"/>
                  <a:cs typeface="+mn-cs"/>
                </a:rPr>
                <a:t>생활</a:t>
              </a:r>
              <a:r>
                <a:rPr lang="en-US" altLang="en-US" sz="1600" kern="1200">
                  <a:solidFill>
                    <a:schemeClr val="bg1"/>
                  </a:solidFill>
                  <a:latin typeface="나눔스퀘어"/>
                  <a:ea typeface="나눔스퀘어"/>
                  <a:cs typeface="+mn-cs"/>
                </a:rPr>
                <a:t> </a:t>
              </a:r>
              <a:r>
                <a:rPr lang="ko-KR" altLang="en-US" sz="1600" kern="1200">
                  <a:solidFill>
                    <a:schemeClr val="bg1"/>
                  </a:solidFill>
                  <a:latin typeface="나눔스퀘어"/>
                  <a:ea typeface="나눔스퀘어"/>
                  <a:cs typeface="+mn-cs"/>
                </a:rPr>
                <a:t>양상</a:t>
              </a:r>
              <a:r>
                <a:rPr lang="en-US" altLang="en-US" sz="1600" kern="1200">
                  <a:solidFill>
                    <a:schemeClr val="bg1"/>
                  </a:solidFill>
                  <a:latin typeface="나눔스퀘어"/>
                  <a:ea typeface="나눔스퀘어"/>
                  <a:cs typeface="+mn-cs"/>
                </a:rPr>
                <a:t> </a:t>
              </a:r>
              <a:r>
                <a:rPr lang="ko-KR" altLang="en-US" sz="1600" kern="1200">
                  <a:solidFill>
                    <a:schemeClr val="bg1"/>
                  </a:solidFill>
                  <a:latin typeface="나눔스퀘어"/>
                  <a:ea typeface="나눔스퀘어"/>
                  <a:cs typeface="+mn-cs"/>
                </a:rPr>
                <a:t>변화</a:t>
              </a:r>
            </a:p>
          </p:txBody>
        </p:sp>
        <p:sp>
          <p:nvSpPr>
            <p:cNvPr id="23" name="slide2_shape19"/>
            <p:cNvSpPr/>
            <p:nvPr/>
          </p:nvSpPr>
          <p:spPr>
            <a:xfrm>
              <a:off x="1349604" y="5365472"/>
              <a:ext cx="2017878" cy="338554"/>
            </a:xfrm>
            <a:prstGeom prst="rect">
              <a:avLst/>
            </a:prstGeom>
            <a:noFill/>
          </p:spPr>
          <p:txBody>
            <a:bodyPr wrap="square">
              <a:spAutoFit xmlns:a="http://schemas.openxmlformats.org/drawingml/2006/main"/>
            </a:bodyPr>
            <a:lstStyle/>
            <a:p>
              <a:pPr algn="l" marL="0" defTabSz="914400" latinLnBrk="1"/>
              <a:r>
                <a:rPr lang="ko-KR" altLang="en-US" sz="1600" kern="1200">
                  <a:solidFill>
                    <a:schemeClr val="bg1"/>
                  </a:solidFill>
                  <a:latin typeface="나눔스퀘어"/>
                  <a:ea typeface="나눔스퀘어"/>
                  <a:cs typeface="+mn-cs"/>
                </a:rPr>
                <a:t>프로젝트</a:t>
              </a:r>
              <a:r>
                <a:rPr lang="en-US" altLang="en-US" sz="1600" kern="1200">
                  <a:solidFill>
                    <a:schemeClr val="bg1"/>
                  </a:solidFill>
                  <a:latin typeface="나눔스퀘어"/>
                  <a:ea typeface="나눔스퀘어"/>
                  <a:cs typeface="+mn-cs"/>
                </a:rPr>
                <a:t> </a:t>
              </a:r>
              <a:r>
                <a:rPr lang="ko-KR" altLang="en-US" sz="1600" kern="1200">
                  <a:solidFill>
                    <a:schemeClr val="bg1"/>
                  </a:solidFill>
                  <a:latin typeface="나눔스퀘어"/>
                  <a:ea typeface="나눔스퀘어"/>
                  <a:cs typeface="+mn-cs"/>
                </a:rPr>
                <a:t>중</a:t>
              </a:r>
              <a:r>
                <a:rPr lang="en-US" altLang="en-US" sz="1600" kern="1200">
                  <a:solidFill>
                    <a:schemeClr val="bg1"/>
                  </a:solidFill>
                  <a:latin typeface="나눔스퀘어"/>
                  <a:ea typeface="나눔스퀘어"/>
                  <a:cs typeface="+mn-cs"/>
                </a:rPr>
                <a:t> </a:t>
              </a:r>
              <a:r>
                <a:rPr lang="ko-KR" altLang="en-US" sz="1600" kern="1200">
                  <a:solidFill>
                    <a:schemeClr val="bg1"/>
                  </a:solidFill>
                  <a:latin typeface="나눔스퀘어"/>
                  <a:ea typeface="나눔스퀘어"/>
                  <a:cs typeface="+mn-cs"/>
                </a:rPr>
                <a:t>주요</a:t>
              </a:r>
              <a:r>
                <a:rPr lang="en-US" altLang="en-US" sz="1600" kern="1200">
                  <a:solidFill>
                    <a:schemeClr val="bg1"/>
                  </a:solidFill>
                  <a:latin typeface="나눔스퀘어"/>
                  <a:ea typeface="나눔스퀘어"/>
                  <a:cs typeface="+mn-cs"/>
                </a:rPr>
                <a:t> </a:t>
              </a:r>
              <a:r>
                <a:rPr lang="ko-KR" altLang="en-US" sz="1600" kern="1200">
                  <a:solidFill>
                    <a:schemeClr val="bg1"/>
                  </a:solidFill>
                  <a:latin typeface="나눔스퀘어"/>
                  <a:ea typeface="나눔스퀘어"/>
                  <a:cs typeface="+mn-cs"/>
                </a:rPr>
                <a:t>이슈</a:t>
              </a:r>
            </a:p>
          </p:txBody>
        </p:sp>
        <p:sp>
          <p:nvSpPr>
            <p:cNvPr id="24" name="slide2_shape20"/>
            <p:cNvSpPr/>
            <p:nvPr/>
          </p:nvSpPr>
          <p:spPr>
            <a:xfrm>
              <a:off x="910002" y="5602679"/>
              <a:ext cx="690100" cy="830997"/>
            </a:xfrm>
            <a:prstGeom prst="rect">
              <a:avLst/>
            </a:prstGeom>
            <a:noFill/>
          </p:spPr>
          <p:txBody>
            <a:bodyPr wrap="square">
              <a:spAutoFit xmlns:a="http://schemas.openxmlformats.org/drawingml/2006/main"/>
            </a:bodyPr>
            <a:lstStyle/>
            <a:p>
              <a:pPr algn="l" marL="0" defTabSz="914400" latinLnBrk="1"/>
              <a:r>
                <a:rPr lang="en-US" altLang="ko-KR" sz="4800" kern="1200">
                  <a:solidFill>
                    <a:schemeClr val="bg1"/>
                  </a:solidFill>
                  <a:latin typeface="나눔스퀘어 Bold"/>
                  <a:ea typeface="나눔스퀘어 Bold"/>
                  <a:cs typeface="+mn-cs"/>
                </a:rPr>
                <a:t>5</a:t>
              </a:r>
              <a:endParaRPr sz="4800" kern="1200">
                <a:solidFill>
                  <a:schemeClr val="bg1"/>
                </a:solidFill>
                <a:latin typeface="나눔스퀘어 Bold"/>
                <a:ea typeface="나눔스퀘어 Bold"/>
                <a:cs typeface="+mn-cs"/>
              </a:endParaRPr>
            </a:p>
          </p:txBody>
        </p:sp>
        <p:sp>
          <p:nvSpPr>
            <p:cNvPr id="25" name="slide2_shape21"/>
            <p:cNvSpPr/>
            <p:nvPr/>
          </p:nvSpPr>
          <p:spPr>
            <a:xfrm>
              <a:off x="1349604" y="4773536"/>
              <a:ext cx="574940" cy="338554"/>
            </a:xfrm>
            <a:prstGeom prst="rect">
              <a:avLst/>
            </a:prstGeom>
            <a:noFill/>
          </p:spPr>
          <p:txBody>
            <a:bodyPr wrap="square">
              <a:spAutoFit xmlns:a="http://schemas.openxmlformats.org/drawingml/2006/main"/>
            </a:bodyPr>
            <a:lstStyle/>
            <a:p>
              <a:pPr algn="l" marL="0" defTabSz="914400" latinLnBrk="1"/>
              <a:r>
                <a:rPr lang="ko-KR" altLang="en-US" sz="1600" kern="1200">
                  <a:solidFill>
                    <a:schemeClr val="bg1"/>
                  </a:solidFill>
                  <a:latin typeface="나눔스퀘어"/>
                  <a:ea typeface="나눔스퀘어"/>
                  <a:cs typeface="+mn-cs"/>
                </a:rPr>
                <a:t>결론</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17_picture1"/>
          <p:cNvPicPr>
            <a:picLocks noChangeAspect="1"/>
          </p:cNvPicPr>
          <p:nvPr/>
        </p:nvPicPr>
        <p:blipFill>
          <a:blip r:embed="rId2" cstate="print"/>
          <a:stretch>
            <a:fillRect/>
          </a:stretch>
        </p:blipFill>
        <p:spPr>
          <a:xfrm>
            <a:off x="1588035" y="1916595"/>
            <a:ext cx="3091790" cy="4047824"/>
          </a:xfrm>
          <a:prstGeom prst="rect">
            <a:avLst/>
          </a:prstGeom>
        </p:spPr>
      </p:pic>
      <p:sp>
        <p:nvSpPr>
          <p:cNvPr id="4" name="slide17_shape1"/>
          <p:cNvSpPr/>
          <p:nvPr/>
        </p:nvSpPr>
        <p:spPr>
          <a:xfrm>
            <a:off x="1431399" y="396506"/>
            <a:ext cx="3155031" cy="307777"/>
          </a:xfrm>
          <a:prstGeom prst="rect">
            <a:avLst/>
          </a:prstGeom>
        </p:spPr>
        <p:txBody>
          <a:bodyPr wrap="none">
            <a:spAutoFit xmlns:a="http://schemas.openxmlformats.org/drawingml/2006/main"/>
          </a:bodyPr>
          <a:lstStyle/>
          <a:p>
            <a:pPr algn="l" marL="0" defTabSz="914400" latinLnBrk="1"/>
            <a:r>
              <a:rPr lang="en-US" altLang="ko-KR" sz="1400" kern="1200">
                <a:solidFill>
                  <a:schemeClr val="bg1"/>
                </a:solidFill>
                <a:latin typeface="나눔스퀘어 Bold"/>
                <a:ea typeface="나눔스퀘어 Bold"/>
                <a:cs typeface="+mn-cs"/>
              </a:rPr>
              <a:t>2-4 </a:t>
            </a:r>
            <a:r>
              <a:rPr lang="ko-KR" altLang="en-US" sz="1400" kern="1200">
                <a:solidFill>
                  <a:schemeClr val="bg1"/>
                </a:solidFill>
                <a:latin typeface="나눔스퀘어 Bold"/>
                <a:ea typeface="나눔스퀘어 Bold"/>
                <a:cs typeface="+mn-cs"/>
              </a:rPr>
              <a:t>코로나</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확진자</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변화와</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온라인</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거래액</a:t>
            </a:r>
            <a:endParaRPr sz="1400" kern="1200">
              <a:solidFill>
                <a:schemeClr val="bg1"/>
              </a:solidFill>
              <a:latin typeface="나눔스퀘어 Bold"/>
              <a:ea typeface="나눔스퀘어 Bold"/>
              <a:cs typeface="+mn-cs"/>
            </a:endParaRPr>
          </a:p>
        </p:txBody>
      </p:sp>
      <p:pic>
        <p:nvPicPr>
          <p:cNvPr id="5" name="slide17_picture2" descr="AI Can Help Scientists Find a Covid-19 Vaccine | WIRED"/>
          <p:cNvPicPr>
            <a:picLocks noChangeAspect="1"/>
          </p:cNvPicPr>
          <p:nvPr/>
        </p:nvPicPr>
        <p:blipFill>
          <a:blip r:embed="rId3" cstate="print"/>
          <a:srcRect t="26589" r="15472" b="26383" l="15800"/>
          <a:stretch>
            <a:fillRect/>
          </a:stretch>
        </p:blipFill>
        <p:spPr>
          <a:xfrm>
            <a:off x="119336" y="249848"/>
            <a:ext cx="1231262" cy="631870"/>
          </a:xfrm>
          <a:prstGeom prst="rect">
            <a:avLst/>
          </a:prstGeom>
          <a:noFill/>
        </p:spPr>
      </p:pic>
      <p:sp>
        <p:nvSpPr>
          <p:cNvPr id="6" name="slide17_shape2"/>
          <p:cNvSpPr/>
          <p:nvPr/>
        </p:nvSpPr>
        <p:spPr>
          <a:xfrm>
            <a:off x="1008989" y="1282299"/>
            <a:ext cx="4015843" cy="400110"/>
          </a:xfrm>
          <a:prstGeom prst="rect">
            <a:avLst/>
          </a:prstGeom>
        </p:spPr>
        <p:txBody>
          <a:bodyPr wrap="none">
            <a:spAutoFit xmlns:a="http://schemas.openxmlformats.org/drawingml/2006/main"/>
          </a:bodyPr>
          <a:lstStyle/>
          <a:p>
            <a:pPr algn="l" marL="0" defTabSz="914400" latinLnBrk="1"/>
            <a:r>
              <a:rPr lang="ko-KR" altLang="en-US" sz="2000" kern="1200">
                <a:solidFill>
                  <a:schemeClr val="bg1"/>
                </a:solidFill>
                <a:latin typeface="나눔스퀘어 Bold"/>
                <a:ea typeface="나눔스퀘어 Bold"/>
                <a:cs typeface="+mn-cs"/>
              </a:rPr>
              <a:t>컴퓨터</a:t>
            </a:r>
            <a:r>
              <a:rPr lang="en-US" altLang="en-US" sz="2000" kern="1200">
                <a:solidFill>
                  <a:schemeClr val="bg1"/>
                </a:solidFill>
                <a:latin typeface="나눔스퀘어 Bold"/>
                <a:ea typeface="나눔스퀘어 Bold"/>
                <a:cs typeface="+mn-cs"/>
              </a:rPr>
              <a:t> </a:t>
            </a:r>
            <a:r>
              <a:rPr lang="ko-KR" altLang="en-US" sz="2000" kern="1200">
                <a:solidFill>
                  <a:schemeClr val="bg1"/>
                </a:solidFill>
                <a:latin typeface="나눔스퀘어 Bold"/>
                <a:ea typeface="나눔스퀘어 Bold"/>
                <a:cs typeface="+mn-cs"/>
              </a:rPr>
              <a:t>및</a:t>
            </a:r>
            <a:r>
              <a:rPr lang="en-US" altLang="en-US" sz="2000" kern="1200">
                <a:solidFill>
                  <a:schemeClr val="bg1"/>
                </a:solidFill>
                <a:latin typeface="나눔스퀘어 Bold"/>
                <a:ea typeface="나눔스퀘어 Bold"/>
                <a:cs typeface="+mn-cs"/>
              </a:rPr>
              <a:t> </a:t>
            </a:r>
            <a:r>
              <a:rPr lang="ko-KR" altLang="en-US" sz="2000" kern="1200">
                <a:solidFill>
                  <a:schemeClr val="bg1"/>
                </a:solidFill>
                <a:latin typeface="나눔스퀘어 Bold"/>
                <a:ea typeface="나눔스퀘어 Bold"/>
                <a:cs typeface="+mn-cs"/>
              </a:rPr>
              <a:t>주변기기</a:t>
            </a:r>
            <a:r>
              <a:rPr lang="en-US" altLang="en-US" sz="2000" kern="1200">
                <a:solidFill>
                  <a:schemeClr val="bg1"/>
                </a:solidFill>
                <a:latin typeface="나눔스퀘어 Bold"/>
                <a:ea typeface="나눔스퀘어 Bold"/>
                <a:cs typeface="+mn-cs"/>
              </a:rPr>
              <a:t> </a:t>
            </a:r>
            <a:r>
              <a:rPr lang="ko-KR" altLang="en-US" sz="2000" kern="1200">
                <a:solidFill>
                  <a:schemeClr val="bg1"/>
                </a:solidFill>
                <a:latin typeface="나눔스퀘어 Bold"/>
                <a:ea typeface="나눔스퀘어 Bold"/>
                <a:cs typeface="+mn-cs"/>
              </a:rPr>
              <a:t>거래액</a:t>
            </a:r>
            <a:r>
              <a:rPr lang="en-US" altLang="en-US" sz="2000" kern="1200">
                <a:solidFill>
                  <a:schemeClr val="bg1"/>
                </a:solidFill>
                <a:latin typeface="나눔스퀘어 Bold"/>
                <a:ea typeface="나눔스퀘어 Bold"/>
                <a:cs typeface="+mn-cs"/>
              </a:rPr>
              <a:t> </a:t>
            </a:r>
            <a:r>
              <a:rPr lang="ko-KR" altLang="en-US" sz="2000" kern="1200">
                <a:solidFill>
                  <a:schemeClr val="bg1"/>
                </a:solidFill>
                <a:latin typeface="나눔스퀘어 Bold"/>
                <a:ea typeface="나눔스퀘어 Bold"/>
                <a:cs typeface="+mn-cs"/>
              </a:rPr>
              <a:t>변화</a:t>
            </a:r>
            <a:r>
              <a:rPr lang="en-US" altLang="en-US" sz="2000" kern="1200">
                <a:solidFill>
                  <a:schemeClr val="bg1"/>
                </a:solidFill>
                <a:latin typeface="나눔스퀘어 Bold"/>
                <a:ea typeface="나눔스퀘어 Bold"/>
                <a:cs typeface="+mn-cs"/>
              </a:rPr>
              <a:t> </a:t>
            </a:r>
            <a:r>
              <a:rPr lang="ko-KR" altLang="en-US" sz="2000" kern="1200">
                <a:solidFill>
                  <a:schemeClr val="bg1"/>
                </a:solidFill>
                <a:latin typeface="나눔스퀘어 Bold"/>
                <a:ea typeface="나눔스퀘어 Bold"/>
                <a:cs typeface="+mn-cs"/>
              </a:rPr>
              <a:t>미미</a:t>
            </a:r>
          </a:p>
        </p:txBody>
      </p:sp>
      <p:pic>
        <p:nvPicPr>
          <p:cNvPr id="7" name="slide17_picture3"/>
          <p:cNvPicPr>
            <a:picLocks noChangeAspect="1"/>
          </p:cNvPicPr>
          <p:nvPr/>
        </p:nvPicPr>
        <p:blipFill>
          <a:blip r:embed="rId4" cstate="print"/>
          <a:stretch>
            <a:fillRect/>
          </a:stretch>
        </p:blipFill>
        <p:spPr>
          <a:xfrm>
            <a:off x="5813517" y="2514700"/>
            <a:ext cx="2198626" cy="2350256"/>
          </a:xfrm>
          <a:prstGeom prst="rect">
            <a:avLst/>
          </a:prstGeom>
        </p:spPr>
      </p:pic>
      <p:pic>
        <p:nvPicPr>
          <p:cNvPr id="8" name="slide17_picture4"/>
          <p:cNvPicPr>
            <a:picLocks noChangeAspect="1"/>
          </p:cNvPicPr>
          <p:nvPr/>
        </p:nvPicPr>
        <p:blipFill>
          <a:blip r:embed="rId5" cstate="print"/>
          <a:stretch>
            <a:fillRect/>
          </a:stretch>
        </p:blipFill>
        <p:spPr>
          <a:xfrm>
            <a:off x="9264352" y="2636912"/>
            <a:ext cx="2401764" cy="2105832"/>
          </a:xfrm>
          <a:prstGeom prst="rect">
            <a:avLst/>
          </a:prstGeom>
        </p:spPr>
      </p:pic>
      <p:sp>
        <p:nvSpPr>
          <p:cNvPr id="9" name="slide17_shape3"/>
          <p:cNvSpPr/>
          <p:nvPr/>
        </p:nvSpPr>
        <p:spPr>
          <a:xfrm>
            <a:off x="7023623" y="1282299"/>
            <a:ext cx="3185487" cy="400110"/>
          </a:xfrm>
          <a:prstGeom prst="rect">
            <a:avLst/>
          </a:prstGeom>
        </p:spPr>
        <p:txBody>
          <a:bodyPr wrap="none">
            <a:spAutoFit xmlns:a="http://schemas.openxmlformats.org/drawingml/2006/main"/>
          </a:bodyPr>
          <a:lstStyle/>
          <a:p>
            <a:pPr algn="l" marL="0" defTabSz="914400" latinLnBrk="1"/>
            <a:r>
              <a:rPr lang="ko-KR" altLang="en-US" sz="2000" kern="1200">
                <a:solidFill>
                  <a:schemeClr val="bg1"/>
                </a:solidFill>
                <a:latin typeface="나눔스퀘어 Bold"/>
                <a:ea typeface="나눔스퀘어 Bold"/>
                <a:cs typeface="+mn-cs"/>
              </a:rPr>
              <a:t>스포츠용품</a:t>
            </a:r>
            <a:r>
              <a:rPr lang="en-US" altLang="en-US" sz="2000" kern="1200">
                <a:solidFill>
                  <a:schemeClr val="bg1"/>
                </a:solidFill>
                <a:latin typeface="나눔스퀘어 Bold"/>
                <a:ea typeface="나눔스퀘어 Bold"/>
                <a:cs typeface="+mn-cs"/>
              </a:rPr>
              <a:t> </a:t>
            </a:r>
            <a:r>
              <a:rPr lang="ko-KR" altLang="en-US" sz="2000" kern="1200">
                <a:solidFill>
                  <a:schemeClr val="bg1"/>
                </a:solidFill>
                <a:latin typeface="나눔스퀘어 Bold"/>
                <a:ea typeface="나눔스퀘어 Bold"/>
                <a:cs typeface="+mn-cs"/>
              </a:rPr>
              <a:t>거래액</a:t>
            </a:r>
            <a:r>
              <a:rPr lang="en-US" altLang="en-US" sz="2000" kern="1200">
                <a:solidFill>
                  <a:schemeClr val="bg1"/>
                </a:solidFill>
                <a:latin typeface="나눔스퀘어 Bold"/>
                <a:ea typeface="나눔스퀘어 Bold"/>
                <a:cs typeface="+mn-cs"/>
              </a:rPr>
              <a:t> </a:t>
            </a:r>
            <a:r>
              <a:rPr lang="ko-KR" altLang="en-US" sz="2000" kern="1200">
                <a:solidFill>
                  <a:schemeClr val="bg1"/>
                </a:solidFill>
                <a:latin typeface="나눔스퀘어 Bold"/>
                <a:ea typeface="나눔스퀘어 Bold"/>
                <a:cs typeface="+mn-cs"/>
              </a:rPr>
              <a:t>변화</a:t>
            </a:r>
            <a:r>
              <a:rPr lang="en-US" altLang="en-US" sz="2000" kern="1200">
                <a:solidFill>
                  <a:schemeClr val="bg1"/>
                </a:solidFill>
                <a:latin typeface="나눔스퀘어 Bold"/>
                <a:ea typeface="나눔스퀘어 Bold"/>
                <a:cs typeface="+mn-cs"/>
              </a:rPr>
              <a:t> </a:t>
            </a:r>
            <a:r>
              <a:rPr lang="ko-KR" altLang="en-US" sz="2000" kern="1200">
                <a:solidFill>
                  <a:schemeClr val="bg1"/>
                </a:solidFill>
                <a:latin typeface="나눔스퀘어 Bold"/>
                <a:ea typeface="나눔스퀘어 Bold"/>
                <a:cs typeface="+mn-cs"/>
              </a:rPr>
              <a:t>미미</a:t>
            </a:r>
          </a:p>
        </p:txBody>
      </p:sp>
      <p:sp>
        <p:nvSpPr>
          <p:cNvPr id="10" name="slide17_shape4"/>
          <p:cNvSpPr/>
          <p:nvPr/>
        </p:nvSpPr>
        <p:spPr>
          <a:xfrm>
            <a:off x="6319411" y="4993617"/>
            <a:ext cx="1186837" cy="338554"/>
          </a:xfrm>
          <a:prstGeom prst="rect">
            <a:avLst/>
          </a:prstGeom>
        </p:spPr>
        <p:txBody>
          <a:bodyPr wrap="square">
            <a:spAutoFit xmlns:a="http://schemas.openxmlformats.org/drawingml/2006/main"/>
          </a:bodyPr>
          <a:lstStyle/>
          <a:p>
            <a:pPr algn="ctr" marL="0" defTabSz="914400" latinLnBrk="1"/>
            <a:r>
              <a:rPr lang="ko-KR" altLang="en-US" sz="1600" kern="1200">
                <a:solidFill>
                  <a:schemeClr val="bg1"/>
                </a:solidFill>
                <a:latin typeface="나눔스퀘어"/>
                <a:ea typeface="나눔스퀘어"/>
                <a:cs typeface="+mn-cs"/>
              </a:rPr>
              <a:t>증가</a:t>
            </a:r>
            <a:r>
              <a:rPr lang="en-US" altLang="en-US" sz="1600" kern="1200">
                <a:solidFill>
                  <a:schemeClr val="bg1"/>
                </a:solidFill>
                <a:latin typeface="나눔스퀘어"/>
                <a:ea typeface="나눔스퀘어"/>
                <a:cs typeface="+mn-cs"/>
              </a:rPr>
              <a:t> </a:t>
            </a:r>
            <a:r>
              <a:rPr lang="ko-KR" altLang="en-US" sz="1600" kern="1200">
                <a:solidFill>
                  <a:schemeClr val="bg1"/>
                </a:solidFill>
                <a:latin typeface="나눔스퀘어"/>
                <a:ea typeface="나눔스퀘어"/>
                <a:cs typeface="+mn-cs"/>
              </a:rPr>
              <a:t>변수</a:t>
            </a:r>
            <a:endParaRPr sz="1600" kern="1200">
              <a:solidFill>
                <a:schemeClr val="bg1"/>
              </a:solidFill>
              <a:latin typeface="나눔스퀘어"/>
              <a:ea typeface="나눔스퀘어"/>
              <a:cs typeface="+mn-cs"/>
            </a:endParaRPr>
          </a:p>
        </p:txBody>
      </p:sp>
      <p:sp>
        <p:nvSpPr>
          <p:cNvPr id="11" name="slide17_shape5"/>
          <p:cNvSpPr/>
          <p:nvPr/>
        </p:nvSpPr>
        <p:spPr>
          <a:xfrm>
            <a:off x="10162652" y="4921047"/>
            <a:ext cx="1008112" cy="338554"/>
          </a:xfrm>
          <a:prstGeom prst="rect">
            <a:avLst/>
          </a:prstGeom>
        </p:spPr>
        <p:txBody>
          <a:bodyPr wrap="square">
            <a:spAutoFit xmlns:a="http://schemas.openxmlformats.org/drawingml/2006/main"/>
          </a:bodyPr>
          <a:lstStyle/>
          <a:p>
            <a:pPr algn="l" marL="0" defTabSz="914400" latinLnBrk="1"/>
            <a:r>
              <a:rPr lang="ko-KR" altLang="en-US" sz="1600" kern="1200">
                <a:solidFill>
                  <a:schemeClr val="bg1"/>
                </a:solidFill>
                <a:latin typeface="나눔스퀘어"/>
                <a:ea typeface="나눔스퀘어"/>
                <a:cs typeface="+mn-cs"/>
              </a:rPr>
              <a:t>감소</a:t>
            </a:r>
            <a:r>
              <a:rPr lang="en-US" altLang="en-US" sz="1600" kern="1200">
                <a:solidFill>
                  <a:schemeClr val="bg1"/>
                </a:solidFill>
                <a:latin typeface="나눔스퀘어"/>
                <a:ea typeface="나눔스퀘어"/>
                <a:cs typeface="+mn-cs"/>
              </a:rPr>
              <a:t> </a:t>
            </a:r>
            <a:r>
              <a:rPr lang="ko-KR" altLang="en-US" sz="1600" kern="1200">
                <a:solidFill>
                  <a:schemeClr val="bg1"/>
                </a:solidFill>
                <a:latin typeface="나눔스퀘어"/>
                <a:ea typeface="나눔스퀘어"/>
                <a:cs typeface="+mn-cs"/>
              </a:rPr>
              <a:t>변수</a:t>
            </a:r>
          </a:p>
        </p:txBody>
      </p:sp>
      <p:sp>
        <p:nvSpPr>
          <p:cNvPr id="12" name="slide17_shape6"/>
          <p:cNvSpPr/>
          <p:nvPr/>
        </p:nvSpPr>
        <p:spPr>
          <a:xfrm>
            <a:off x="8148316" y="3154210"/>
            <a:ext cx="936104" cy="576064"/>
          </a:xfrm>
          <a:prstGeom prst="leftArrow">
            <a:avLst/>
          </a:prstGeom>
          <a:solidFill>
            <a:schemeClr val="bg1">
              <a:alpha val="30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13" name="slide17_shape7"/>
          <p:cNvSpPr/>
          <p:nvPr/>
        </p:nvSpPr>
        <p:spPr>
          <a:xfrm>
            <a:off x="8174968" y="3592067"/>
            <a:ext cx="999418" cy="576064"/>
          </a:xfrm>
          <a:prstGeom prst="rightArrow">
            <a:avLst/>
          </a:prstGeom>
          <a:solidFill>
            <a:schemeClr val="bg1">
              <a:alpha val="30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14" name="slide17_shape8"/>
          <p:cNvSpPr/>
          <p:nvPr/>
        </p:nvSpPr>
        <p:spPr>
          <a:xfrm>
            <a:off x="8197022" y="3403918"/>
            <a:ext cx="838691" cy="523220"/>
          </a:xfrm>
          <a:prstGeom prst="rect">
            <a:avLst/>
          </a:prstGeom>
        </p:spPr>
        <p:txBody>
          <a:bodyPr wrap="none">
            <a:spAutoFit xmlns:a="http://schemas.openxmlformats.org/drawingml/2006/main"/>
          </a:bodyPr>
          <a:lstStyle/>
          <a:p>
            <a:pPr algn="l" marL="0" defTabSz="914400" latinLnBrk="1"/>
            <a:r>
              <a:rPr lang="ko-KR" altLang="en-US" sz="2800" kern="1200">
                <a:solidFill>
                  <a:schemeClr val="bg1"/>
                </a:solidFill>
                <a:latin typeface="나눔스퀘어 Bold"/>
                <a:ea typeface="나눔스퀘어 Bold"/>
                <a:cs typeface="+mn-cs"/>
              </a:rPr>
              <a:t>상쇄</a:t>
            </a:r>
            <a:endParaRPr sz="2800" kern="1200">
              <a:solidFill>
                <a:schemeClr val="bg1"/>
              </a:solidFill>
              <a:latin typeface="나눔스퀘어 Bold"/>
              <a:ea typeface="나눔스퀘어 Bold"/>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18_picture1" descr="고속도로 교통량 &amp;#39;역대급&amp;#39;…휴게소에도 선별검사소 생긴다 : 네이트 뉴스"/>
          <p:cNvPicPr>
            <a:picLocks noChangeAspect="1"/>
          </p:cNvPicPr>
          <p:nvPr/>
        </p:nvPicPr>
        <p:blipFill>
          <a:blip r:embed="rId2" cstate="print"/>
          <a:stretch>
            <a:fillRect/>
          </a:stretch>
        </p:blipFill>
        <p:spPr>
          <a:xfrm>
            <a:off x="4085060" y="2118743"/>
            <a:ext cx="8117804" cy="4752528"/>
          </a:xfrm>
          <a:prstGeom prst="rect">
            <a:avLst/>
          </a:prstGeom>
          <a:noFill/>
        </p:spPr>
      </p:pic>
      <p:pic>
        <p:nvPicPr>
          <p:cNvPr id="4" name="slide18_picture2" descr="택배 대란&amp;#39; 피해간 추석…현장은 &amp;quot;분류작업 여전&amp;quot; | 연합뉴스TV"/>
          <p:cNvPicPr>
            <a:picLocks noChangeAspect="1"/>
          </p:cNvPicPr>
          <p:nvPr/>
        </p:nvPicPr>
        <p:blipFill>
          <a:blip r:embed="rId3" cstate="print"/>
          <a:srcRect t="8742" r="8742"/>
          <a:stretch>
            <a:fillRect/>
          </a:stretch>
        </p:blipFill>
        <p:spPr>
          <a:xfrm>
            <a:off x="-6736" y="3429000"/>
            <a:ext cx="6096000" cy="3429000"/>
          </a:xfrm>
          <a:prstGeom prst="rect">
            <a:avLst/>
          </a:prstGeom>
          <a:noFill/>
        </p:spPr>
      </p:pic>
      <p:pic>
        <p:nvPicPr>
          <p:cNvPr id="5" name="slide18_picture3" descr="서울시민, &amp;#39;주차공유&amp;#39; 가장 기대” : 네이버 포스트"/>
          <p:cNvPicPr>
            <a:picLocks noChangeAspect="1"/>
          </p:cNvPicPr>
          <p:nvPr/>
        </p:nvPicPr>
        <p:blipFill>
          <a:blip r:embed="rId4" cstate="print"/>
          <a:srcRect t="18182" l="7756"/>
          <a:stretch>
            <a:fillRect/>
          </a:stretch>
        </p:blipFill>
        <p:spPr>
          <a:xfrm>
            <a:off x="-2" y="-2"/>
            <a:ext cx="6096000" cy="3429002"/>
          </a:xfrm>
          <a:prstGeom prst="rect">
            <a:avLst/>
          </a:prstGeom>
          <a:noFill/>
        </p:spPr>
      </p:pic>
      <p:pic>
        <p:nvPicPr>
          <p:cNvPr id="6" name="slide18_picture4" descr="서울지하철노선도 보기"/>
          <p:cNvPicPr>
            <a:picLocks noChangeAspect="1"/>
          </p:cNvPicPr>
          <p:nvPr/>
        </p:nvPicPr>
        <p:blipFill>
          <a:blip r:embed="rId5" cstate="print"/>
          <a:srcRect t="18133" r="2648" b="17959" l="1666"/>
          <a:stretch>
            <a:fillRect/>
          </a:stretch>
        </p:blipFill>
        <p:spPr>
          <a:xfrm>
            <a:off x="6096000" y="-2"/>
            <a:ext cx="6096000" cy="3429001"/>
          </a:xfrm>
          <a:prstGeom prst="rect">
            <a:avLst/>
          </a:prstGeom>
          <a:noFill/>
        </p:spPr>
      </p:pic>
      <p:sp>
        <p:nvSpPr>
          <p:cNvPr id="7" name="slide18_shape1"/>
          <p:cNvSpPr/>
          <p:nvPr/>
        </p:nvSpPr>
        <p:spPr>
          <a:xfrm>
            <a:off x="0" y="-2"/>
            <a:ext cx="12211670" cy="6857999"/>
          </a:xfrm>
          <a:prstGeom prst="rect">
            <a:avLst/>
          </a:prstGeom>
          <a:solidFill>
            <a:schemeClr val="tx1">
              <a:alpha val="90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8" name="slide18_shape2"/>
          <p:cNvSpPr/>
          <p:nvPr/>
        </p:nvSpPr>
        <p:spPr>
          <a:xfrm>
            <a:off x="2855753" y="2897026"/>
            <a:ext cx="6441153" cy="1077218"/>
          </a:xfrm>
          <a:prstGeom prst="rect">
            <a:avLst/>
          </a:prstGeom>
          <a:noFill/>
        </p:spPr>
        <p:txBody>
          <a:bodyPr wrap="square">
            <a:spAutoFit xmlns:a="http://schemas.openxmlformats.org/drawingml/2006/main"/>
          </a:bodyPr>
          <a:lstStyle/>
          <a:p>
            <a:pPr algn="ctr" marL="0" defTabSz="914400" latinLnBrk="1"/>
            <a:r>
              <a:rPr lang="ko-KR" altLang="en-US" sz="3200" kern="1200">
                <a:solidFill>
                  <a:schemeClr val="bg1"/>
                </a:solidFill>
                <a:latin typeface="나눔스퀘어 Bold"/>
                <a:ea typeface="나눔스퀘어 Bold"/>
                <a:cs typeface="+mn-cs"/>
              </a:rPr>
              <a:t>코로나</a:t>
            </a:r>
            <a:r>
              <a:rPr lang="en-US" altLang="ko-KR" sz="3200" kern="1200">
                <a:solidFill>
                  <a:schemeClr val="bg1"/>
                </a:solidFill>
                <a:latin typeface="나눔스퀘어 Bold"/>
                <a:ea typeface="나눔스퀘어 Bold"/>
                <a:cs typeface="+mn-cs"/>
              </a:rPr>
              <a:t>19</a:t>
            </a:r>
            <a:r>
              <a:rPr lang="ko-KR" altLang="en-US" sz="3200" kern="1200">
                <a:solidFill>
                  <a:schemeClr val="bg1"/>
                </a:solidFill>
                <a:latin typeface="나눔스퀘어 Bold"/>
                <a:ea typeface="나눔스퀘어 Bold"/>
                <a:cs typeface="+mn-cs"/>
              </a:rPr>
              <a:t>의</a:t>
            </a:r>
            <a:r>
              <a:rPr lang="en-US" altLang="en-US" sz="3200" kern="1200">
                <a:solidFill>
                  <a:schemeClr val="bg1"/>
                </a:solidFill>
                <a:latin typeface="나눔스퀘어 Bold"/>
                <a:ea typeface="나눔스퀘어 Bold"/>
                <a:cs typeface="+mn-cs"/>
              </a:rPr>
              <a:t> </a:t>
            </a:r>
            <a:r>
              <a:rPr lang="ko-KR" altLang="en-US" sz="3200" kern="1200">
                <a:solidFill>
                  <a:srgbClr val="ff0000"/>
                </a:solidFill>
                <a:latin typeface="나눔스퀘어 Bold"/>
                <a:ea typeface="나눔스퀘어 Bold"/>
                <a:cs typeface="+mn-cs"/>
              </a:rPr>
              <a:t>장기화</a:t>
            </a:r>
            <a:r>
              <a:rPr lang="ko-KR" altLang="en-US" sz="3200" kern="1200">
                <a:solidFill>
                  <a:schemeClr val="bg1"/>
                </a:solidFill>
                <a:latin typeface="나눔스퀘어 Bold"/>
                <a:ea typeface="나눔스퀘어 Bold"/>
                <a:cs typeface="+mn-cs"/>
              </a:rPr>
              <a:t>로</a:t>
            </a:r>
            <a:r>
              <a:rPr lang="en-US" altLang="en-US" sz="3200" kern="1200">
                <a:solidFill>
                  <a:schemeClr val="bg1"/>
                </a:solidFill>
                <a:latin typeface="나눔스퀘어 Bold"/>
                <a:ea typeface="나눔스퀘어 Bold"/>
                <a:cs typeface="+mn-cs"/>
              </a:rPr>
              <a:t> </a:t>
            </a:r>
            <a:endParaRPr sz="3200" kern="1200">
              <a:solidFill>
                <a:schemeClr val="bg1"/>
              </a:solidFill>
              <a:latin typeface="나눔스퀘어 Bold"/>
              <a:ea typeface="나눔스퀘어 Bold"/>
              <a:cs typeface="+mn-cs"/>
            </a:endParaRPr>
          </a:p>
          <a:p>
            <a:pPr algn="ctr" marL="0" defTabSz="914400" latinLnBrk="1"/>
            <a:r>
              <a:rPr lang="ko-KR" altLang="en-US" sz="3200" kern="1200">
                <a:solidFill>
                  <a:schemeClr val="bg1"/>
                </a:solidFill>
                <a:latin typeface="나눔스퀘어 Bold"/>
                <a:ea typeface="나눔스퀘어 Bold"/>
                <a:cs typeface="+mn-cs"/>
              </a:rPr>
              <a:t>코로나</a:t>
            </a:r>
            <a:r>
              <a:rPr lang="en-US" altLang="ko-KR" sz="3200" kern="1200">
                <a:solidFill>
                  <a:schemeClr val="bg1"/>
                </a:solidFill>
                <a:latin typeface="나눔스퀘어 Bold"/>
                <a:ea typeface="나눔스퀘어 Bold"/>
                <a:cs typeface="+mn-cs"/>
              </a:rPr>
              <a:t>19</a:t>
            </a:r>
            <a:r>
              <a:rPr lang="ko-KR" altLang="en-US" sz="3200" kern="1200">
                <a:solidFill>
                  <a:schemeClr val="bg1"/>
                </a:solidFill>
                <a:latin typeface="나눔스퀘어 Bold"/>
                <a:ea typeface="나눔스퀘어 Bold"/>
                <a:cs typeface="+mn-cs"/>
              </a:rPr>
              <a:t>가</a:t>
            </a:r>
            <a:r>
              <a:rPr lang="en-US" altLang="en-US" sz="3200" kern="1200">
                <a:solidFill>
                  <a:schemeClr val="bg1"/>
                </a:solidFill>
                <a:latin typeface="나눔스퀘어 Bold"/>
                <a:ea typeface="나눔스퀘어 Bold"/>
                <a:cs typeface="+mn-cs"/>
              </a:rPr>
              <a:t> </a:t>
            </a:r>
            <a:r>
              <a:rPr lang="ko-KR" altLang="en-US" sz="3200" kern="1200">
                <a:solidFill>
                  <a:srgbClr val="ff0000"/>
                </a:solidFill>
                <a:latin typeface="나눔스퀘어 Bold"/>
                <a:ea typeface="나눔스퀘어 Bold"/>
                <a:cs typeface="+mn-cs"/>
              </a:rPr>
              <a:t>일상</a:t>
            </a:r>
            <a:r>
              <a:rPr lang="ko-KR" altLang="en-US" sz="3200" kern="1200">
                <a:solidFill>
                  <a:schemeClr val="bg1"/>
                </a:solidFill>
                <a:latin typeface="나눔스퀘어 Bold"/>
                <a:ea typeface="나눔스퀘어 Bold"/>
                <a:cs typeface="+mn-cs"/>
              </a:rPr>
              <a:t>에</a:t>
            </a:r>
            <a:r>
              <a:rPr lang="en-US" altLang="en-US" sz="3200" kern="1200">
                <a:solidFill>
                  <a:schemeClr val="bg1"/>
                </a:solidFill>
                <a:latin typeface="나눔스퀘어 Bold"/>
                <a:ea typeface="나눔스퀘어 Bold"/>
                <a:cs typeface="+mn-cs"/>
              </a:rPr>
              <a:t> </a:t>
            </a:r>
            <a:r>
              <a:rPr lang="ko-KR" altLang="en-US" sz="3200" kern="1200">
                <a:solidFill>
                  <a:schemeClr val="bg1"/>
                </a:solidFill>
                <a:latin typeface="나눔스퀘어 Bold"/>
                <a:ea typeface="나눔스퀘어 Bold"/>
                <a:cs typeface="+mn-cs"/>
              </a:rPr>
              <a:t>미치는</a:t>
            </a:r>
            <a:r>
              <a:rPr lang="en-US" altLang="en-US" sz="3200" kern="1200">
                <a:solidFill>
                  <a:schemeClr val="bg1"/>
                </a:solidFill>
                <a:latin typeface="나눔스퀘어 Bold"/>
                <a:ea typeface="나눔스퀘어 Bold"/>
                <a:cs typeface="+mn-cs"/>
              </a:rPr>
              <a:t> </a:t>
            </a:r>
            <a:r>
              <a:rPr lang="ko-KR" altLang="en-US" sz="3200" kern="1200">
                <a:solidFill>
                  <a:srgbClr val="ff0000"/>
                </a:solidFill>
                <a:latin typeface="나눔스퀘어 Bold"/>
                <a:ea typeface="나눔스퀘어 Bold"/>
                <a:cs typeface="+mn-cs"/>
              </a:rPr>
              <a:t>영향</a:t>
            </a:r>
            <a:r>
              <a:rPr lang="en-US" altLang="en-US" sz="3200" kern="1200">
                <a:solidFill>
                  <a:srgbClr val="ff0000"/>
                </a:solidFill>
                <a:latin typeface="나눔스퀘어 Bold"/>
                <a:ea typeface="나눔스퀘어 Bold"/>
                <a:cs typeface="+mn-cs"/>
              </a:rPr>
              <a:t> </a:t>
            </a:r>
            <a:r>
              <a:rPr lang="ko-KR" altLang="en-US" sz="3200" kern="1200">
                <a:solidFill>
                  <a:srgbClr val="ff0000"/>
                </a:solidFill>
                <a:latin typeface="나눔스퀘어 Bold"/>
                <a:ea typeface="나눔스퀘어 Bold"/>
                <a:cs typeface="+mn-cs"/>
              </a:rPr>
              <a:t>감소</a:t>
            </a:r>
          </a:p>
        </p:txBody>
      </p:sp>
      <p:sp>
        <p:nvSpPr>
          <p:cNvPr id="9" name="slide18_shape3"/>
          <p:cNvSpPr/>
          <p:nvPr/>
        </p:nvSpPr>
        <p:spPr>
          <a:xfrm>
            <a:off x="1431399" y="396506"/>
            <a:ext cx="511679" cy="307777"/>
          </a:xfrm>
          <a:prstGeom prst="rect">
            <a:avLst/>
          </a:prstGeom>
        </p:spPr>
        <p:txBody>
          <a:bodyPr wrap="none">
            <a:spAutoFit xmlns:a="http://schemas.openxmlformats.org/drawingml/2006/main"/>
          </a:bodyPr>
          <a:lstStyle/>
          <a:p>
            <a:pPr algn="l" marL="0" defTabSz="914400" latinLnBrk="1"/>
            <a:r>
              <a:rPr lang="ko-KR" altLang="en-US" sz="1400" kern="1200">
                <a:solidFill>
                  <a:schemeClr val="bg1"/>
                </a:solidFill>
                <a:latin typeface="나눔스퀘어 Bold"/>
                <a:ea typeface="나눔스퀘어 Bold"/>
                <a:cs typeface="+mn-cs"/>
              </a:rPr>
              <a:t>결론</a:t>
            </a:r>
          </a:p>
        </p:txBody>
      </p:sp>
      <p:pic>
        <p:nvPicPr>
          <p:cNvPr id="10" name="slide18_picture5" descr="AI Can Help Scientists Find a Covid-19 Vaccine | WIRED"/>
          <p:cNvPicPr>
            <a:picLocks noChangeAspect="1"/>
          </p:cNvPicPr>
          <p:nvPr/>
        </p:nvPicPr>
        <p:blipFill>
          <a:blip r:embed="rId6" cstate="print"/>
          <a:srcRect t="26589" r="15472" b="26383" l="15800"/>
          <a:stretch>
            <a:fillRect/>
          </a:stretch>
        </p:blipFill>
        <p:spPr>
          <a:xfrm>
            <a:off x="119336" y="249848"/>
            <a:ext cx="1231262" cy="63187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19_shape1"/>
          <p:cNvSpPr/>
          <p:nvPr/>
        </p:nvSpPr>
        <p:spPr>
          <a:xfrm>
            <a:off x="1431399" y="396506"/>
            <a:ext cx="1944763" cy="307777"/>
          </a:xfrm>
          <a:prstGeom prst="rect">
            <a:avLst/>
          </a:prstGeom>
        </p:spPr>
        <p:txBody>
          <a:bodyPr wrap="none">
            <a:spAutoFit xmlns:a="http://schemas.openxmlformats.org/drawingml/2006/main"/>
          </a:bodyPr>
          <a:lstStyle/>
          <a:p>
            <a:pPr algn="l" marL="0" defTabSz="914400" latinLnBrk="1"/>
            <a:r>
              <a:rPr lang="en-US" altLang="ko-KR" sz="1400" kern="1200">
                <a:solidFill>
                  <a:schemeClr val="bg1"/>
                </a:solidFill>
                <a:latin typeface="나눔스퀘어 Bold"/>
                <a:ea typeface="나눔스퀘어 Bold"/>
                <a:cs typeface="+mn-cs"/>
              </a:rPr>
              <a:t>3 </a:t>
            </a:r>
            <a:r>
              <a:rPr lang="ko-KR" altLang="en-US" sz="1400" kern="1200">
                <a:solidFill>
                  <a:schemeClr val="bg1"/>
                </a:solidFill>
                <a:latin typeface="나눔스퀘어 Bold"/>
                <a:ea typeface="나눔스퀘어 Bold"/>
                <a:cs typeface="+mn-cs"/>
              </a:rPr>
              <a:t>프로젝트</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중</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주요</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이슈</a:t>
            </a:r>
          </a:p>
        </p:txBody>
      </p:sp>
      <p:pic>
        <p:nvPicPr>
          <p:cNvPr id="4" name="slide19_picture1" descr="AI Can Help Scientists Find a Covid-19 Vaccine | WIRED"/>
          <p:cNvPicPr>
            <a:picLocks noChangeAspect="1"/>
          </p:cNvPicPr>
          <p:nvPr/>
        </p:nvPicPr>
        <p:blipFill>
          <a:blip r:embed="rId2" cstate="print"/>
          <a:srcRect t="26589" r="15472" b="26383" l="15800"/>
          <a:stretch>
            <a:fillRect/>
          </a:stretch>
        </p:blipFill>
        <p:spPr>
          <a:xfrm>
            <a:off x="119336" y="249848"/>
            <a:ext cx="1231262" cy="631870"/>
          </a:xfrm>
          <a:prstGeom prst="rect">
            <a:avLst/>
          </a:prstGeom>
          <a:noFill/>
        </p:spPr>
      </p:pic>
      <p:grpSp>
        <p:nvGrpSpPr>
          <p:cNvPr id="5" name="slide19_group6"/>
          <p:cNvGrpSpPr>
            <a:grpSpLocks/>
          </p:cNvGrpSpPr>
          <p:nvPr/>
        </p:nvGrpSpPr>
        <p:grpSpPr>
          <a:xfrm>
            <a:off x="2351584" y="1268760"/>
            <a:ext cx="8522247" cy="4782838"/>
            <a:chOff x="2351584" y="1268760"/>
            <a:chExt cx="8522247" cy="4782838"/>
          </a:xfrm>
        </p:grpSpPr>
        <p:sp>
          <p:nvSpPr>
            <p:cNvPr id="6" name="slide19_shape2"/>
            <p:cNvSpPr/>
            <p:nvPr/>
          </p:nvSpPr>
          <p:spPr>
            <a:xfrm>
              <a:off x="2351584" y="1596461"/>
              <a:ext cx="1951175" cy="400110"/>
            </a:xfrm>
            <a:prstGeom prst="rect">
              <a:avLst/>
            </a:prstGeom>
          </p:spPr>
          <p:txBody>
            <a:bodyPr wrap="square">
              <a:spAutoFit xmlns:a="http://schemas.openxmlformats.org/drawingml/2006/main"/>
            </a:bodyPr>
            <a:lstStyle/>
            <a:p>
              <a:pPr algn="r" marL="0" defTabSz="914400" latinLnBrk="1"/>
              <a:r>
                <a:rPr lang="ko-KR" altLang="en-US" sz="2000" kern="1200">
                  <a:solidFill>
                    <a:schemeClr val="bg1"/>
                  </a:solidFill>
                  <a:latin typeface="나눔스퀘어 Bold"/>
                  <a:ea typeface="나눔스퀘어 Bold"/>
                  <a:cs typeface="+mn-cs"/>
                </a:rPr>
                <a:t>코로나</a:t>
              </a:r>
              <a:r>
                <a:rPr lang="en-US" altLang="en-US" sz="2000" kern="1200">
                  <a:solidFill>
                    <a:schemeClr val="bg1"/>
                  </a:solidFill>
                  <a:latin typeface="나눔스퀘어 Bold"/>
                  <a:ea typeface="나눔스퀘어 Bold"/>
                  <a:cs typeface="+mn-cs"/>
                </a:rPr>
                <a:t> </a:t>
              </a:r>
              <a:r>
                <a:rPr lang="ko-KR" altLang="en-US" sz="2000" kern="1200">
                  <a:solidFill>
                    <a:schemeClr val="bg1"/>
                  </a:solidFill>
                  <a:latin typeface="나눔스퀘어 Bold"/>
                  <a:ea typeface="나눔스퀘어 Bold"/>
                  <a:cs typeface="+mn-cs"/>
                </a:rPr>
                <a:t>확진자</a:t>
              </a:r>
              <a:r>
                <a:rPr lang="en-US" altLang="en-US" sz="2000" kern="1200">
                  <a:solidFill>
                    <a:schemeClr val="bg1"/>
                  </a:solidFill>
                  <a:latin typeface="나눔스퀘어 Bold"/>
                  <a:ea typeface="나눔스퀘어 Bold"/>
                  <a:cs typeface="+mn-cs"/>
                </a:rPr>
                <a:t> </a:t>
              </a:r>
              <a:r>
                <a:rPr lang="ko-KR" altLang="en-US" sz="2000" kern="1200">
                  <a:solidFill>
                    <a:schemeClr val="bg1"/>
                  </a:solidFill>
                  <a:latin typeface="나눔스퀘어 Bold"/>
                  <a:ea typeface="나눔스퀘어 Bold"/>
                  <a:cs typeface="+mn-cs"/>
                </a:rPr>
                <a:t>수</a:t>
              </a:r>
            </a:p>
          </p:txBody>
        </p:sp>
        <p:sp>
          <p:nvSpPr>
            <p:cNvPr id="7" name="slide19_shape3"/>
            <p:cNvSpPr/>
            <p:nvPr/>
          </p:nvSpPr>
          <p:spPr>
            <a:xfrm>
              <a:off x="2531958" y="4143219"/>
              <a:ext cx="1717137" cy="400110"/>
            </a:xfrm>
            <a:prstGeom prst="rect">
              <a:avLst/>
            </a:prstGeom>
          </p:spPr>
          <p:txBody>
            <a:bodyPr wrap="square">
              <a:spAutoFit xmlns:a="http://schemas.openxmlformats.org/drawingml/2006/main"/>
            </a:bodyPr>
            <a:lstStyle/>
            <a:p>
              <a:pPr algn="r" marL="0" defTabSz="914400" latinLnBrk="1"/>
              <a:r>
                <a:rPr lang="ko-KR" altLang="en-US" sz="2000" kern="1200">
                  <a:solidFill>
                    <a:schemeClr val="bg1"/>
                  </a:solidFill>
                  <a:latin typeface="나눔스퀘어 Bold"/>
                  <a:ea typeface="나눔스퀘어 Bold"/>
                  <a:cs typeface="+mn-cs"/>
                </a:rPr>
                <a:t>지하철</a:t>
              </a:r>
              <a:r>
                <a:rPr lang="en-US" altLang="en-US" sz="2000" kern="1200">
                  <a:solidFill>
                    <a:schemeClr val="bg1"/>
                  </a:solidFill>
                  <a:latin typeface="나눔스퀘어 Bold"/>
                  <a:ea typeface="나눔스퀘어 Bold"/>
                  <a:cs typeface="+mn-cs"/>
                </a:rPr>
                <a:t> </a:t>
              </a:r>
              <a:r>
                <a:rPr lang="ko-KR" altLang="en-US" sz="2000" kern="1200">
                  <a:solidFill>
                    <a:schemeClr val="bg1"/>
                  </a:solidFill>
                  <a:latin typeface="나눔스퀘어 Bold"/>
                  <a:ea typeface="나눔스퀘어 Bold"/>
                  <a:cs typeface="+mn-cs"/>
                </a:rPr>
                <a:t>승객</a:t>
              </a:r>
              <a:r>
                <a:rPr lang="en-US" altLang="en-US" sz="2000" kern="1200">
                  <a:solidFill>
                    <a:schemeClr val="bg1"/>
                  </a:solidFill>
                  <a:latin typeface="나눔스퀘어 Bold"/>
                  <a:ea typeface="나눔스퀘어 Bold"/>
                  <a:cs typeface="+mn-cs"/>
                </a:rPr>
                <a:t> </a:t>
              </a:r>
              <a:r>
                <a:rPr lang="ko-KR" altLang="en-US" sz="2000" kern="1200">
                  <a:solidFill>
                    <a:schemeClr val="bg1"/>
                  </a:solidFill>
                  <a:latin typeface="나눔스퀘어 Bold"/>
                  <a:ea typeface="나눔스퀘어 Bold"/>
                  <a:cs typeface="+mn-cs"/>
                </a:rPr>
                <a:t>수</a:t>
              </a:r>
            </a:p>
          </p:txBody>
        </p:sp>
        <p:sp>
          <p:nvSpPr>
            <p:cNvPr id="8" name="slide19_shape4"/>
            <p:cNvSpPr/>
            <p:nvPr/>
          </p:nvSpPr>
          <p:spPr>
            <a:xfrm>
              <a:off x="2822284" y="2869840"/>
              <a:ext cx="1418978" cy="400110"/>
            </a:xfrm>
            <a:prstGeom prst="rect">
              <a:avLst/>
            </a:prstGeom>
          </p:spPr>
          <p:txBody>
            <a:bodyPr wrap="square">
              <a:spAutoFit xmlns:a="http://schemas.openxmlformats.org/drawingml/2006/main"/>
            </a:bodyPr>
            <a:lstStyle/>
            <a:p>
              <a:pPr algn="r" marL="0" defTabSz="914400" latinLnBrk="1"/>
              <a:r>
                <a:rPr lang="ko-KR" altLang="en-US" sz="2000" kern="1200">
                  <a:solidFill>
                    <a:schemeClr val="bg1"/>
                  </a:solidFill>
                  <a:latin typeface="나눔스퀘어 Bold"/>
                  <a:ea typeface="나눔스퀘어 Bold"/>
                  <a:cs typeface="+mn-cs"/>
                </a:rPr>
                <a:t>공공</a:t>
              </a:r>
              <a:r>
                <a:rPr lang="en-US" altLang="en-US" sz="2000" kern="1200">
                  <a:solidFill>
                    <a:schemeClr val="bg1"/>
                  </a:solidFill>
                  <a:latin typeface="나눔스퀘어 Bold"/>
                  <a:ea typeface="나눔스퀘어 Bold"/>
                  <a:cs typeface="+mn-cs"/>
                </a:rPr>
                <a:t> </a:t>
              </a:r>
              <a:r>
                <a:rPr lang="ko-KR" altLang="en-US" sz="2000" kern="1200">
                  <a:solidFill>
                    <a:schemeClr val="bg1"/>
                  </a:solidFill>
                  <a:latin typeface="나눔스퀘어 Bold"/>
                  <a:ea typeface="나눔스퀘어 Bold"/>
                  <a:cs typeface="+mn-cs"/>
                </a:rPr>
                <a:t>자전거</a:t>
              </a:r>
            </a:p>
          </p:txBody>
        </p:sp>
        <p:sp>
          <p:nvSpPr>
            <p:cNvPr id="9" name="slide19_shape5"/>
            <p:cNvSpPr/>
            <p:nvPr/>
          </p:nvSpPr>
          <p:spPr>
            <a:xfrm>
              <a:off x="2524125" y="5416599"/>
              <a:ext cx="1717137" cy="400110"/>
            </a:xfrm>
            <a:prstGeom prst="rect">
              <a:avLst/>
            </a:prstGeom>
          </p:spPr>
          <p:txBody>
            <a:bodyPr wrap="square">
              <a:spAutoFit xmlns:a="http://schemas.openxmlformats.org/drawingml/2006/main"/>
            </a:bodyPr>
            <a:lstStyle/>
            <a:p>
              <a:pPr algn="r" marL="0" defTabSz="914400" latinLnBrk="1"/>
              <a:r>
                <a:rPr lang="ko-KR" altLang="en-US" sz="2000" kern="1200">
                  <a:solidFill>
                    <a:schemeClr val="bg1"/>
                  </a:solidFill>
                  <a:latin typeface="나눔스퀘어 Bold"/>
                  <a:ea typeface="나눔스퀘어 Bold"/>
                  <a:cs typeface="+mn-cs"/>
                </a:rPr>
                <a:t>온라인</a:t>
              </a:r>
              <a:r>
                <a:rPr lang="en-US" altLang="en-US" sz="2000" kern="1200">
                  <a:solidFill>
                    <a:schemeClr val="bg1"/>
                  </a:solidFill>
                  <a:latin typeface="나눔스퀘어 Bold"/>
                  <a:ea typeface="나눔스퀘어 Bold"/>
                  <a:cs typeface="+mn-cs"/>
                </a:rPr>
                <a:t> </a:t>
              </a:r>
              <a:r>
                <a:rPr lang="ko-KR" altLang="en-US" sz="2000" kern="1200">
                  <a:solidFill>
                    <a:schemeClr val="bg1"/>
                  </a:solidFill>
                  <a:latin typeface="나눔스퀘어 Bold"/>
                  <a:ea typeface="나눔스퀘어 Bold"/>
                  <a:cs typeface="+mn-cs"/>
                </a:rPr>
                <a:t>거래액</a:t>
              </a:r>
              <a:endParaRPr sz="2000" kern="1200">
                <a:solidFill>
                  <a:schemeClr val="bg1"/>
                </a:solidFill>
                <a:latin typeface="나눔스퀘어 Bold"/>
                <a:ea typeface="나눔스퀘어 Bold"/>
                <a:cs typeface="+mn-cs"/>
              </a:endParaRPr>
            </a:p>
          </p:txBody>
        </p:sp>
        <p:sp>
          <p:nvSpPr>
            <p:cNvPr id="10" name="slide19_shape6"/>
            <p:cNvSpPr/>
            <p:nvPr/>
          </p:nvSpPr>
          <p:spPr>
            <a:xfrm>
              <a:off x="4871219" y="1591165"/>
              <a:ext cx="4356484" cy="276999"/>
            </a:xfrm>
            <a:prstGeom prst="rect">
              <a:avLst/>
            </a:prstGeom>
            <a:solidFill>
              <a:schemeClr val="bg1">
                <a:alpha val="70000"/>
                <a:lumMod val="50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11" name="slide19_shape7"/>
            <p:cNvSpPr/>
            <p:nvPr/>
          </p:nvSpPr>
          <p:spPr>
            <a:xfrm>
              <a:off x="4837971" y="1596321"/>
              <a:ext cx="4392488" cy="276999"/>
            </a:xfrm>
            <a:prstGeom prst="rect">
              <a:avLst/>
            </a:prstGeom>
          </p:spPr>
          <p:txBody>
            <a:bodyPr wrap="square">
              <a:spAutoFit xmlns:a="http://schemas.openxmlformats.org/drawingml/2006/main"/>
            </a:bodyPr>
            <a:lstStyle/>
            <a:p>
              <a:pPr algn="ctr" marL="0" defTabSz="914400" latinLnBrk="1"/>
              <a:r>
                <a:rPr lang="ko-KR" altLang="en-US" sz="1200" kern="1200">
                  <a:solidFill>
                    <a:schemeClr val="bg1"/>
                  </a:solidFill>
                  <a:latin typeface="나눔스퀘어"/>
                  <a:ea typeface="나눔스퀘어"/>
                  <a:cs typeface="+mn-cs"/>
                </a:rPr>
                <a:t>해당</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월</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마지막</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일자를</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기준으로</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월별</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확진자</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수</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계산</a:t>
              </a:r>
              <a:r>
                <a:rPr lang="en-US" altLang="en-US" sz="1200" kern="1200">
                  <a:solidFill>
                    <a:schemeClr val="bg1"/>
                  </a:solidFill>
                  <a:latin typeface="나눔스퀘어"/>
                  <a:ea typeface="나눔스퀘어"/>
                  <a:cs typeface="+mn-cs"/>
                </a:rPr>
                <a:t> </a:t>
              </a:r>
              <a:r>
                <a:rPr lang="en-US" altLang="ko-KR" sz="1200" kern="1200">
                  <a:solidFill>
                    <a:schemeClr val="bg1"/>
                  </a:solidFill>
                  <a:latin typeface="나눔스퀘어"/>
                  <a:ea typeface="나눔스퀘어"/>
                  <a:cs typeface="+mn-cs"/>
                </a:rPr>
                <a:t>-&gt;</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데이터</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생성</a:t>
              </a:r>
              <a:endParaRPr sz="1200" kern="1200">
                <a:solidFill>
                  <a:schemeClr val="bg1"/>
                </a:solidFill>
                <a:latin typeface="나눔스퀘어"/>
                <a:ea typeface="나눔스퀘어"/>
                <a:cs typeface="+mn-cs"/>
              </a:endParaRPr>
            </a:p>
          </p:txBody>
        </p:sp>
        <p:sp>
          <p:nvSpPr>
            <p:cNvPr id="12" name="slide19_shape8"/>
            <p:cNvSpPr/>
            <p:nvPr/>
          </p:nvSpPr>
          <p:spPr>
            <a:xfrm>
              <a:off x="4735156" y="1279937"/>
              <a:ext cx="3595203" cy="276999"/>
            </a:xfrm>
            <a:prstGeom prst="rect">
              <a:avLst/>
            </a:prstGeom>
          </p:spPr>
          <p:txBody>
            <a:bodyPr wrap="square">
              <a:spAutoFit xmlns:a="http://schemas.openxmlformats.org/drawingml/2006/main"/>
            </a:bodyPr>
            <a:lstStyle/>
            <a:p>
              <a:pPr algn="l" marL="0" defTabSz="914400" latinLnBrk="1"/>
              <a:r>
                <a:rPr lang="en-US" altLang="ko-KR"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일별</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확진자</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데이터를</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월별</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확진자</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데이터로</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가공</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요망</a:t>
              </a:r>
              <a:endParaRPr sz="1200" kern="1200">
                <a:solidFill>
                  <a:schemeClr val="bg1"/>
                </a:solidFill>
                <a:latin typeface="나눔스퀘어"/>
                <a:ea typeface="나눔스퀘어"/>
                <a:cs typeface="+mn-cs"/>
              </a:endParaRPr>
            </a:p>
          </p:txBody>
        </p:sp>
        <p:sp>
          <p:nvSpPr>
            <p:cNvPr id="13" name="slide19_shape9"/>
            <p:cNvSpPr/>
            <p:nvPr/>
          </p:nvSpPr>
          <p:spPr>
            <a:xfrm>
              <a:off x="4763652" y="1922189"/>
              <a:ext cx="5115580" cy="276999"/>
            </a:xfrm>
            <a:prstGeom prst="rect">
              <a:avLst/>
            </a:prstGeom>
          </p:spPr>
          <p:txBody>
            <a:bodyPr wrap="square">
              <a:spAutoFit xmlns:a="http://schemas.openxmlformats.org/drawingml/2006/main"/>
            </a:bodyPr>
            <a:lstStyle/>
            <a:p>
              <a:pPr algn="l" marL="0" defTabSz="914400" latinLnBrk="1"/>
              <a:r>
                <a:rPr lang="ko-KR" altLang="en-US" sz="1200" kern="1200">
                  <a:solidFill>
                    <a:schemeClr val="bg1"/>
                  </a:solidFill>
                  <a:latin typeface="나눔스퀘어"/>
                  <a:ea typeface="나눔스퀘어"/>
                  <a:cs typeface="+mn-cs"/>
                </a:rPr>
                <a:t>만들어진</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데이터셋</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값을</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코로나</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라이브의</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월별</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확진자</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수와</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대조</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비교</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확인</a:t>
              </a:r>
              <a:endParaRPr sz="1200" kern="1200">
                <a:solidFill>
                  <a:schemeClr val="bg1"/>
                </a:solidFill>
                <a:latin typeface="나눔스퀘어"/>
                <a:ea typeface="나눔스퀘어"/>
                <a:cs typeface="+mn-cs"/>
              </a:endParaRPr>
            </a:p>
          </p:txBody>
        </p:sp>
        <p:sp>
          <p:nvSpPr>
            <p:cNvPr id="14" name="slide19_shape10"/>
            <p:cNvSpPr/>
            <p:nvPr/>
          </p:nvSpPr>
          <p:spPr>
            <a:xfrm>
              <a:off x="8503815" y="1280089"/>
              <a:ext cx="2370016" cy="276999"/>
            </a:xfrm>
            <a:prstGeom prst="rect">
              <a:avLst/>
            </a:prstGeom>
          </p:spPr>
          <p:txBody>
            <a:bodyPr wrap="square">
              <a:spAutoFit xmlns:a="http://schemas.openxmlformats.org/drawingml/2006/main"/>
            </a:bodyPr>
            <a:lstStyle/>
            <a:p>
              <a:pPr algn="l" marL="0" defTabSz="914400" latinLnBrk="1"/>
              <a:r>
                <a:rPr lang="ko-KR" altLang="en-US" sz="1200" kern="1200">
                  <a:solidFill>
                    <a:schemeClr val="bg1"/>
                  </a:solidFill>
                  <a:latin typeface="나눔스퀘어"/>
                  <a:ea typeface="나눔스퀘어"/>
                  <a:cs typeface="+mn-cs"/>
                </a:rPr>
                <a:t>누적</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월별</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확진자</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데이터</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처리</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필요</a:t>
              </a:r>
              <a:endParaRPr sz="1200" kern="1200">
                <a:solidFill>
                  <a:schemeClr val="bg1"/>
                </a:solidFill>
                <a:latin typeface="나눔스퀘어"/>
                <a:ea typeface="나눔스퀘어"/>
                <a:cs typeface="+mn-cs"/>
              </a:endParaRPr>
            </a:p>
          </p:txBody>
        </p:sp>
        <p:sp>
          <p:nvSpPr>
            <p:cNvPr id="15" name="slide19_shape11"/>
            <p:cNvSpPr/>
            <p:nvPr/>
          </p:nvSpPr>
          <p:spPr>
            <a:xfrm>
              <a:off x="8258491" y="1268760"/>
              <a:ext cx="432048" cy="277000"/>
            </a:xfrm>
            <a:prstGeom prst="rect">
              <a:avLst/>
            </a:prstGeom>
          </p:spPr>
          <p:txBody>
            <a:bodyPr wrap="square">
              <a:spAutoFit xmlns:a="http://schemas.openxmlformats.org/drawingml/2006/main"/>
            </a:bodyPr>
            <a:lstStyle/>
            <a:p>
              <a:pPr algn="l" marL="0" defTabSz="914400" latinLnBrk="1"/>
              <a:r>
                <a:rPr lang="en-US" altLang="ko-KR" sz="1200" kern="1200">
                  <a:solidFill>
                    <a:schemeClr val="bg1"/>
                  </a:solidFill>
                  <a:latin typeface="나눔스퀘어"/>
                  <a:ea typeface="나눔스퀘어"/>
                  <a:cs typeface="+mn-cs"/>
                </a:rPr>
                <a:t>+ </a:t>
              </a:r>
              <a:endParaRPr sz="1200" kern="1200">
                <a:solidFill>
                  <a:schemeClr val="bg1"/>
                </a:solidFill>
                <a:latin typeface="나눔스퀘어"/>
                <a:ea typeface="나눔스퀘어"/>
                <a:cs typeface="+mn-cs"/>
              </a:endParaRPr>
            </a:p>
          </p:txBody>
        </p:sp>
        <p:sp>
          <p:nvSpPr>
            <p:cNvPr id="16" name="slide19_shape12"/>
            <p:cNvSpPr/>
            <p:nvPr/>
          </p:nvSpPr>
          <p:spPr>
            <a:xfrm>
              <a:off x="4732225" y="4007280"/>
              <a:ext cx="3045262" cy="276999"/>
            </a:xfrm>
            <a:prstGeom prst="rect">
              <a:avLst/>
            </a:prstGeom>
          </p:spPr>
          <p:txBody>
            <a:bodyPr wrap="square">
              <a:spAutoFit xmlns:a="http://schemas.openxmlformats.org/drawingml/2006/main"/>
            </a:bodyPr>
            <a:lstStyle/>
            <a:p>
              <a:pPr algn="l" marL="0" defTabSz="914400" latinLnBrk="1"/>
              <a:r>
                <a:rPr lang="ko-KR" altLang="en-US" sz="1200" kern="1200">
                  <a:solidFill>
                    <a:schemeClr val="bg1"/>
                  </a:solidFill>
                  <a:latin typeface="나눔스퀘어"/>
                  <a:ea typeface="나눔스퀘어"/>
                  <a:cs typeface="+mn-cs"/>
                </a:rPr>
                <a:t>일별</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데이터를</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월별</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데이터로</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가공</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요망</a:t>
              </a:r>
              <a:endParaRPr sz="1200" kern="1200">
                <a:solidFill>
                  <a:schemeClr val="bg1"/>
                </a:solidFill>
                <a:latin typeface="나눔스퀘어"/>
                <a:ea typeface="나눔스퀘어"/>
                <a:cs typeface="+mn-cs"/>
              </a:endParaRPr>
            </a:p>
          </p:txBody>
        </p:sp>
        <p:sp>
          <p:nvSpPr>
            <p:cNvPr id="17" name="slide19_shape13"/>
            <p:cNvSpPr/>
            <p:nvPr/>
          </p:nvSpPr>
          <p:spPr>
            <a:xfrm>
              <a:off x="4802933" y="4293096"/>
              <a:ext cx="3775428" cy="264997"/>
            </a:xfrm>
            <a:prstGeom prst="rect">
              <a:avLst/>
            </a:prstGeom>
            <a:solidFill>
              <a:srgbClr val="616161"/>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18" name="slide19_shape14"/>
            <p:cNvSpPr/>
            <p:nvPr/>
          </p:nvSpPr>
          <p:spPr>
            <a:xfrm>
              <a:off x="4763652" y="4296280"/>
              <a:ext cx="3775428" cy="276999"/>
            </a:xfrm>
            <a:prstGeom prst="rect">
              <a:avLst/>
            </a:prstGeom>
          </p:spPr>
          <p:txBody>
            <a:bodyPr wrap="square">
              <a:spAutoFit xmlns:a="http://schemas.openxmlformats.org/drawingml/2006/main"/>
            </a:bodyPr>
            <a:lstStyle/>
            <a:p>
              <a:pPr algn="l" marL="0" defTabSz="914400" latinLnBrk="1"/>
              <a:r>
                <a:rPr lang="ko-KR" altLang="en-US" sz="1200" kern="1200">
                  <a:solidFill>
                    <a:schemeClr val="bg1"/>
                  </a:solidFill>
                  <a:latin typeface="나눔스퀘어"/>
                  <a:ea typeface="나눔스퀘어"/>
                  <a:cs typeface="+mn-cs"/>
                </a:rPr>
                <a:t>날짜를</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조건으로</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지정하여</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새로운</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데이터셋을</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만들어</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해결</a:t>
              </a:r>
              <a:endParaRPr sz="1200" kern="1200">
                <a:solidFill>
                  <a:schemeClr val="bg1"/>
                </a:solidFill>
                <a:latin typeface="나눔스퀘어"/>
                <a:ea typeface="나눔스퀘어"/>
                <a:cs typeface="+mn-cs"/>
              </a:endParaRPr>
            </a:p>
          </p:txBody>
        </p:sp>
        <p:sp>
          <p:nvSpPr>
            <p:cNvPr id="19" name="slide19_shape15"/>
            <p:cNvSpPr/>
            <p:nvPr/>
          </p:nvSpPr>
          <p:spPr>
            <a:xfrm>
              <a:off x="4825160" y="5769771"/>
              <a:ext cx="3433332" cy="274799"/>
            </a:xfrm>
            <a:prstGeom prst="rect">
              <a:avLst/>
            </a:prstGeom>
            <a:solidFill>
              <a:srgbClr val="616161"/>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20" name="slide19_shape16"/>
            <p:cNvSpPr/>
            <p:nvPr/>
          </p:nvSpPr>
          <p:spPr>
            <a:xfrm>
              <a:off x="4732225" y="5220525"/>
              <a:ext cx="3598134" cy="276999"/>
            </a:xfrm>
            <a:prstGeom prst="rect">
              <a:avLst/>
            </a:prstGeom>
          </p:spPr>
          <p:txBody>
            <a:bodyPr wrap="square">
              <a:spAutoFit xmlns:a="http://schemas.openxmlformats.org/drawingml/2006/main"/>
            </a:bodyPr>
            <a:lstStyle/>
            <a:p>
              <a:pPr algn="l" marL="0" defTabSz="914400" latinLnBrk="1"/>
              <a:r>
                <a:rPr lang="ko-KR" altLang="en-US" sz="1200" kern="1200">
                  <a:solidFill>
                    <a:schemeClr val="bg1"/>
                  </a:solidFill>
                  <a:latin typeface="나눔스퀘어"/>
                  <a:ea typeface="나눔스퀘어"/>
                  <a:cs typeface="+mn-cs"/>
                </a:rPr>
                <a:t>그래프</a:t>
              </a:r>
              <a:r>
                <a:rPr lang="en-US" altLang="en-US" sz="1200" kern="1200">
                  <a:solidFill>
                    <a:schemeClr val="bg1"/>
                  </a:solidFill>
                  <a:latin typeface="나눔스퀘어"/>
                  <a:ea typeface="나눔스퀘어"/>
                  <a:cs typeface="+mn-cs"/>
                </a:rPr>
                <a:t> </a:t>
              </a:r>
              <a:r>
                <a:rPr lang="en-US" altLang="ko-KR" sz="1200" kern="1200">
                  <a:solidFill>
                    <a:schemeClr val="bg1"/>
                  </a:solidFill>
                  <a:latin typeface="나눔스퀘어"/>
                  <a:ea typeface="나눔스퀘어"/>
                  <a:cs typeface="+mn-cs"/>
                </a:rPr>
                <a:t>y</a:t>
              </a:r>
              <a:r>
                <a:rPr lang="ko-KR" altLang="en-US" sz="1200" kern="1200">
                  <a:solidFill>
                    <a:schemeClr val="bg1"/>
                  </a:solidFill>
                  <a:latin typeface="나눔스퀘어"/>
                  <a:ea typeface="나눔스퀘어"/>
                  <a:cs typeface="+mn-cs"/>
                </a:rPr>
                <a:t>값이</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계속</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증가하는</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그래프만</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그려지는</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문제</a:t>
              </a:r>
              <a:r>
                <a:rPr lang="en-US" altLang="ko-KR" sz="1200" kern="1200">
                  <a:solidFill>
                    <a:schemeClr val="bg1"/>
                  </a:solidFill>
                  <a:latin typeface="나눔스퀘어"/>
                  <a:ea typeface="나눔스퀘어"/>
                  <a:cs typeface="+mn-cs"/>
                </a:rPr>
                <a:t>.</a:t>
              </a:r>
            </a:p>
          </p:txBody>
        </p:sp>
        <p:sp>
          <p:nvSpPr>
            <p:cNvPr id="21" name="slide19_shape17"/>
            <p:cNvSpPr/>
            <p:nvPr/>
          </p:nvSpPr>
          <p:spPr>
            <a:xfrm>
              <a:off x="4763652" y="5469640"/>
              <a:ext cx="4057670" cy="276999"/>
            </a:xfrm>
            <a:prstGeom prst="rect">
              <a:avLst/>
            </a:prstGeom>
          </p:spPr>
          <p:txBody>
            <a:bodyPr wrap="square">
              <a:spAutoFit xmlns:a="http://schemas.openxmlformats.org/drawingml/2006/main"/>
            </a:bodyPr>
            <a:lstStyle/>
            <a:p>
              <a:pPr algn="l" marL="0" defTabSz="914400" latinLnBrk="1"/>
              <a:r>
                <a:rPr lang="en-US" altLang="ko-KR" sz="1200" kern="1200">
                  <a:solidFill>
                    <a:schemeClr val="bg1"/>
                  </a:solidFill>
                  <a:latin typeface="나눔스퀘어"/>
                  <a:ea typeface="나눔스퀘어"/>
                  <a:cs typeface="+mn-cs"/>
                </a:rPr>
                <a:t>y</a:t>
              </a:r>
              <a:r>
                <a:rPr lang="ko-KR" altLang="en-US" sz="1200" kern="1200">
                  <a:solidFill>
                    <a:schemeClr val="bg1"/>
                  </a:solidFill>
                  <a:latin typeface="나눔스퀘어"/>
                  <a:ea typeface="나눔스퀘어"/>
                  <a:cs typeface="+mn-cs"/>
                </a:rPr>
                <a:t>축</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값</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오름차순</a:t>
              </a:r>
              <a:r>
                <a:rPr lang="en-US" altLang="en-US" sz="1200" kern="1200">
                  <a:solidFill>
                    <a:schemeClr val="bg1"/>
                  </a:solidFill>
                  <a:latin typeface="나눔스퀘어"/>
                  <a:ea typeface="나눔스퀘어"/>
                  <a:cs typeface="+mn-cs"/>
                </a:rPr>
                <a:t> </a:t>
              </a:r>
              <a:r>
                <a:rPr lang="en-US" altLang="ko-KR" sz="1200" kern="1200">
                  <a:solidFill>
                    <a:schemeClr val="bg1"/>
                  </a:solidFill>
                  <a:latin typeface="나눔스퀘어"/>
                  <a:ea typeface="나눔스퀘어"/>
                  <a:cs typeface="+mn-cs"/>
                </a:rPr>
                <a:t>x </a:t>
              </a:r>
              <a:r>
                <a:rPr lang="en-US" altLang="ko-KR" sz="1200" kern="1200">
                  <a:solidFill>
                    <a:schemeClr val="bg1"/>
                  </a:solidFill>
                  <a:latin typeface="나눔스퀘어"/>
                  <a:ea typeface="나눔스퀘어"/>
                  <a:cs typeface="+mn-cs"/>
                </a:rPr>
                <a:t>∴</a:t>
              </a:r>
              <a:r>
                <a:rPr lang="en-US" altLang="ko-KR"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문자형으로</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인식된다</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판단</a:t>
              </a:r>
              <a:endParaRPr sz="1200" kern="1200">
                <a:solidFill>
                  <a:schemeClr val="bg1"/>
                </a:solidFill>
                <a:latin typeface="나눔스퀘어"/>
                <a:ea typeface="나눔스퀘어"/>
                <a:cs typeface="+mn-cs"/>
              </a:endParaRPr>
            </a:p>
          </p:txBody>
        </p:sp>
        <p:sp>
          <p:nvSpPr>
            <p:cNvPr id="22" name="slide19_shape18"/>
            <p:cNvSpPr/>
            <p:nvPr/>
          </p:nvSpPr>
          <p:spPr>
            <a:xfrm>
              <a:off x="4798965" y="5774599"/>
              <a:ext cx="3685097" cy="276999"/>
            </a:xfrm>
            <a:prstGeom prst="rect">
              <a:avLst/>
            </a:prstGeom>
          </p:spPr>
          <p:txBody>
            <a:bodyPr wrap="square">
              <a:spAutoFit xmlns:a="http://schemas.openxmlformats.org/drawingml/2006/main"/>
            </a:bodyPr>
            <a:lstStyle/>
            <a:p>
              <a:pPr algn="l" marL="0" defTabSz="914400" latinLnBrk="1"/>
              <a:r>
                <a:rPr lang="en-US" altLang="ko-KR" sz="1200" kern="1200">
                  <a:solidFill>
                    <a:schemeClr val="bg1"/>
                  </a:solidFill>
                  <a:latin typeface="나눔스퀘어"/>
                  <a:ea typeface="나눔스퀘어"/>
                  <a:cs typeface="+mn-cs"/>
                </a:rPr>
                <a:t>info, </a:t>
              </a:r>
              <a:r>
                <a:rPr lang="en-US" altLang="ko-KR" sz="1200" kern="1200">
                  <a:solidFill>
                    <a:schemeClr val="bg1"/>
                  </a:solidFill>
                  <a:latin typeface="나눔스퀘어"/>
                  <a:ea typeface="나눔스퀘어"/>
                  <a:cs typeface="+mn-cs"/>
                </a:rPr>
                <a:t>dtype</a:t>
              </a:r>
              <a:r>
                <a:rPr lang="ko-KR" altLang="en-US" sz="1200" kern="1200">
                  <a:solidFill>
                    <a:schemeClr val="bg1"/>
                  </a:solidFill>
                  <a:latin typeface="나눔스퀘어"/>
                  <a:ea typeface="나눔스퀘어"/>
                  <a:cs typeface="+mn-cs"/>
                </a:rPr>
                <a:t>을</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이용해</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확인한</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뒤</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자료형을</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변환해</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해결</a:t>
              </a:r>
              <a:endParaRPr sz="1200" kern="1200">
                <a:solidFill>
                  <a:schemeClr val="bg1"/>
                </a:solidFill>
                <a:latin typeface="나눔스퀘어"/>
                <a:ea typeface="나눔스퀘어"/>
                <a:cs typeface="+mn-cs"/>
              </a:endParaRPr>
            </a:p>
          </p:txBody>
        </p:sp>
        <p:sp>
          <p:nvSpPr>
            <p:cNvPr id="23" name="slide19_shape19"/>
            <p:cNvSpPr/>
            <p:nvPr/>
          </p:nvSpPr>
          <p:spPr>
            <a:xfrm>
              <a:off x="4802934" y="2620511"/>
              <a:ext cx="3982666" cy="276999"/>
            </a:xfrm>
            <a:prstGeom prst="rect">
              <a:avLst/>
            </a:prstGeom>
          </p:spPr>
          <p:txBody>
            <a:bodyPr wrap="square">
              <a:spAutoFit xmlns:a="http://schemas.openxmlformats.org/drawingml/2006/main"/>
            </a:bodyPr>
            <a:lstStyle/>
            <a:p>
              <a:pPr algn="l" marL="0" defTabSz="914400" latinLnBrk="1"/>
              <a:r>
                <a:rPr lang="ko-KR" altLang="en-US" sz="1200" kern="1200">
                  <a:solidFill>
                    <a:schemeClr val="bg1"/>
                  </a:solidFill>
                  <a:latin typeface="나눔스퀘어"/>
                  <a:ea typeface="나눔스퀘어"/>
                  <a:cs typeface="+mn-cs"/>
                </a:rPr>
                <a:t>데이터셋에</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결측값과</a:t>
              </a:r>
              <a:r>
                <a:rPr lang="en-US" altLang="en-US" sz="1200" kern="1200">
                  <a:solidFill>
                    <a:schemeClr val="bg1"/>
                  </a:solidFill>
                  <a:latin typeface="나눔스퀘어"/>
                  <a:ea typeface="나눔스퀘어"/>
                  <a:cs typeface="+mn-cs"/>
                </a:rPr>
                <a:t> </a:t>
              </a:r>
              <a:r>
                <a:rPr lang="en-US" altLang="ko-KR" sz="1200" kern="1200">
                  <a:solidFill>
                    <a:schemeClr val="bg1"/>
                  </a:solidFill>
                  <a:latin typeface="나눔스퀘어"/>
                  <a:ea typeface="나눔스퀘어"/>
                  <a:cs typeface="+mn-cs"/>
                </a:rPr>
                <a:t>//N</a:t>
              </a:r>
              <a:r>
                <a:rPr lang="ko-KR" altLang="en-US" sz="1200" kern="1200">
                  <a:solidFill>
                    <a:schemeClr val="bg1"/>
                  </a:solidFill>
                  <a:latin typeface="나눔스퀘어"/>
                  <a:ea typeface="나눔스퀘어"/>
                  <a:cs typeface="+mn-cs"/>
                </a:rPr>
                <a:t>으로</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표현된</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값이</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존재해</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에러</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처리</a:t>
              </a:r>
              <a:endParaRPr sz="1200" kern="1200">
                <a:solidFill>
                  <a:schemeClr val="bg1"/>
                </a:solidFill>
                <a:latin typeface="나눔스퀘어"/>
                <a:ea typeface="나눔스퀘어"/>
                <a:cs typeface="+mn-cs"/>
              </a:endParaRPr>
            </a:p>
          </p:txBody>
        </p:sp>
        <p:sp>
          <p:nvSpPr>
            <p:cNvPr id="24" name="slide19_shape20"/>
            <p:cNvSpPr/>
            <p:nvPr/>
          </p:nvSpPr>
          <p:spPr>
            <a:xfrm>
              <a:off x="4871219" y="3215122"/>
              <a:ext cx="1538116" cy="267477"/>
            </a:xfrm>
            <a:prstGeom prst="rect">
              <a:avLst/>
            </a:prstGeom>
            <a:solidFill>
              <a:srgbClr val="616161"/>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25" name="slide19_shape21"/>
            <p:cNvSpPr/>
            <p:nvPr/>
          </p:nvSpPr>
          <p:spPr>
            <a:xfrm>
              <a:off x="4789632" y="2915962"/>
              <a:ext cx="6012191" cy="276999"/>
            </a:xfrm>
            <a:prstGeom prst="rect">
              <a:avLst/>
            </a:prstGeom>
          </p:spPr>
          <p:txBody>
            <a:bodyPr wrap="square">
              <a:spAutoFit xmlns:a="http://schemas.openxmlformats.org/drawingml/2006/main"/>
            </a:bodyPr>
            <a:lstStyle/>
            <a:p>
              <a:pPr algn="l" marL="0" defTabSz="914400" latinLnBrk="1"/>
              <a:r>
                <a:rPr lang="en-US" altLang="ko-KR" sz="1200" kern="1200">
                  <a:solidFill>
                    <a:schemeClr val="bg1"/>
                  </a:solidFill>
                  <a:latin typeface="나눔스퀘어"/>
                  <a:ea typeface="나눔스퀘어"/>
                  <a:cs typeface="+mn-cs"/>
                </a:rPr>
                <a:t>map</a:t>
              </a:r>
              <a:r>
                <a:rPr lang="ko-KR" altLang="en-US" sz="1200" kern="1200">
                  <a:solidFill>
                    <a:schemeClr val="bg1"/>
                  </a:solidFill>
                  <a:latin typeface="나눔스퀘어"/>
                  <a:ea typeface="나눔스퀘어"/>
                  <a:cs typeface="+mn-cs"/>
                </a:rPr>
                <a:t>을</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이용해</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특정</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문자만</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처리</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시</a:t>
              </a:r>
              <a:r>
                <a:rPr lang="en-US" altLang="ko-KR" sz="1200" kern="1200">
                  <a:solidFill>
                    <a:schemeClr val="bg1"/>
                  </a:solidFill>
                  <a:latin typeface="나눔스퀘어"/>
                  <a:ea typeface="나눔스퀘어"/>
                  <a:cs typeface="+mn-cs"/>
                </a:rPr>
                <a:t>,</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지정되지</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않은</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자료는</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전부</a:t>
              </a:r>
              <a:r>
                <a:rPr lang="en-US" altLang="en-US" sz="1200" kern="1200">
                  <a:solidFill>
                    <a:schemeClr val="bg1"/>
                  </a:solidFill>
                  <a:latin typeface="나눔스퀘어"/>
                  <a:ea typeface="나눔스퀘어"/>
                  <a:cs typeface="+mn-cs"/>
                </a:rPr>
                <a:t> </a:t>
              </a:r>
              <a:r>
                <a:rPr lang="en-US" altLang="ko-KR" sz="1200" kern="1200">
                  <a:solidFill>
                    <a:schemeClr val="bg1"/>
                  </a:solidFill>
                  <a:latin typeface="나눔스퀘어"/>
                  <a:ea typeface="나눔스퀘어"/>
                  <a:cs typeface="+mn-cs"/>
                </a:rPr>
                <a:t>NAN</a:t>
              </a:r>
              <a:r>
                <a:rPr lang="ko-KR" altLang="en-US" sz="1200" kern="1200">
                  <a:solidFill>
                    <a:schemeClr val="bg1"/>
                  </a:solidFill>
                  <a:latin typeface="나눔스퀘어"/>
                  <a:ea typeface="나눔스퀘어"/>
                  <a:cs typeface="+mn-cs"/>
                </a:rPr>
                <a:t>값으로</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변하는</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문제</a:t>
              </a:r>
              <a:r>
                <a:rPr lang="en-US" altLang="ko-KR"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발생</a:t>
              </a:r>
              <a:endParaRPr sz="1200" kern="1200">
                <a:solidFill>
                  <a:schemeClr val="bg1"/>
                </a:solidFill>
                <a:latin typeface="나눔스퀘어"/>
                <a:ea typeface="나눔스퀘어"/>
                <a:cs typeface="+mn-cs"/>
              </a:endParaRPr>
            </a:p>
          </p:txBody>
        </p:sp>
        <p:sp>
          <p:nvSpPr>
            <p:cNvPr id="26" name="slide19_shape22"/>
            <p:cNvSpPr/>
            <p:nvPr/>
          </p:nvSpPr>
          <p:spPr>
            <a:xfrm>
              <a:off x="4825159" y="3195441"/>
              <a:ext cx="1697488" cy="276999"/>
            </a:xfrm>
            <a:prstGeom prst="rect">
              <a:avLst/>
            </a:prstGeom>
          </p:spPr>
          <p:txBody>
            <a:bodyPr wrap="square">
              <a:spAutoFit xmlns:a="http://schemas.openxmlformats.org/drawingml/2006/main"/>
            </a:bodyPr>
            <a:lstStyle/>
            <a:p>
              <a:pPr algn="l" marL="0" defTabSz="914400" latinLnBrk="1"/>
              <a:r>
                <a:rPr lang="en-US" altLang="ko-KR" sz="1200" kern="1200">
                  <a:solidFill>
                    <a:schemeClr val="bg1"/>
                  </a:solidFill>
                  <a:latin typeface="나눔스퀘어"/>
                  <a:ea typeface="나눔스퀘어"/>
                  <a:cs typeface="+mn-cs"/>
                </a:rPr>
                <a:t>replace</a:t>
              </a:r>
              <a:r>
                <a:rPr lang="ko-KR" altLang="en-US" sz="1200" kern="1200">
                  <a:solidFill>
                    <a:schemeClr val="bg1"/>
                  </a:solidFill>
                  <a:latin typeface="나눔스퀘어"/>
                  <a:ea typeface="나눔스퀘어"/>
                  <a:cs typeface="+mn-cs"/>
                </a:rPr>
                <a:t>를</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이용해</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해결</a:t>
              </a:r>
              <a:endParaRPr sz="1200" kern="1200">
                <a:solidFill>
                  <a:schemeClr val="bg1"/>
                </a:solidFill>
                <a:latin typeface="나눔스퀘어"/>
                <a:ea typeface="나눔스퀘어"/>
                <a:cs typeface="+mn-cs"/>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20_shape1"/>
          <p:cNvSpPr/>
          <p:nvPr/>
        </p:nvSpPr>
        <p:spPr>
          <a:xfrm>
            <a:off x="2207568" y="2944715"/>
            <a:ext cx="3550904" cy="369332"/>
          </a:xfrm>
          <a:prstGeom prst="rect">
            <a:avLst/>
          </a:prstGeom>
        </p:spPr>
        <p:txBody>
          <a:bodyPr wrap="square">
            <a:spAutoFit xmlns:a="http://schemas.openxmlformats.org/drawingml/2006/main"/>
          </a:bodyPr>
          <a:lstStyle/>
          <a:p>
            <a:pPr algn="l" marL="0" defTabSz="914400" latinLnBrk="1"/>
            <a:r>
              <a:rPr lang="ko-KR" altLang="en-US" sz="1800" kern="1200">
                <a:solidFill>
                  <a:schemeClr val="bg1"/>
                </a:solidFill>
                <a:latin typeface="나눔스퀘어"/>
                <a:ea typeface="나눔스퀘어"/>
                <a:cs typeface="+mn-cs"/>
              </a:rPr>
              <a:t>각</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항목별</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더</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많은</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분석</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요인</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추가</a:t>
            </a:r>
            <a:endParaRPr sz="1800" kern="1200">
              <a:solidFill>
                <a:schemeClr val="bg1"/>
              </a:solidFill>
              <a:latin typeface="나눔스퀘어"/>
              <a:ea typeface="나눔스퀘어"/>
              <a:cs typeface="+mn-cs"/>
            </a:endParaRPr>
          </a:p>
        </p:txBody>
      </p:sp>
      <p:sp>
        <p:nvSpPr>
          <p:cNvPr id="4" name="slide20_shape2"/>
          <p:cNvSpPr/>
          <p:nvPr/>
        </p:nvSpPr>
        <p:spPr>
          <a:xfrm>
            <a:off x="2207568" y="3834930"/>
            <a:ext cx="8241176" cy="369332"/>
          </a:xfrm>
          <a:prstGeom prst="rect">
            <a:avLst/>
          </a:prstGeom>
        </p:spPr>
        <p:txBody>
          <a:bodyPr wrap="square">
            <a:spAutoFit xmlns:a="http://schemas.openxmlformats.org/drawingml/2006/main"/>
          </a:bodyPr>
          <a:lstStyle/>
          <a:p>
            <a:pPr algn="l" marL="0" defTabSz="914400" latinLnBrk="1"/>
            <a:r>
              <a:rPr lang="ko-KR" altLang="en-US" sz="1800" kern="1200">
                <a:solidFill>
                  <a:schemeClr val="bg1"/>
                </a:solidFill>
                <a:latin typeface="나눔스퀘어"/>
                <a:ea typeface="나눔스퀘어"/>
                <a:cs typeface="+mn-cs"/>
              </a:rPr>
              <a:t>코로나와</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매출</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품목별</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변화</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요인을</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분석할</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수</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있는</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데이터</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추가</a:t>
            </a:r>
            <a:endParaRPr sz="1800" kern="1200">
              <a:solidFill>
                <a:schemeClr val="bg1"/>
              </a:solidFill>
              <a:latin typeface="나눔스퀘어"/>
              <a:ea typeface="나눔스퀘어"/>
              <a:cs typeface="+mn-cs"/>
            </a:endParaRPr>
          </a:p>
        </p:txBody>
      </p:sp>
      <p:sp>
        <p:nvSpPr>
          <p:cNvPr id="5" name="slide20_shape3"/>
          <p:cNvSpPr/>
          <p:nvPr/>
        </p:nvSpPr>
        <p:spPr>
          <a:xfrm>
            <a:off x="2207568" y="4725144"/>
            <a:ext cx="8241176" cy="369332"/>
          </a:xfrm>
          <a:prstGeom prst="rect">
            <a:avLst/>
          </a:prstGeom>
        </p:spPr>
        <p:txBody>
          <a:bodyPr wrap="square">
            <a:spAutoFit xmlns:a="http://schemas.openxmlformats.org/drawingml/2006/main"/>
          </a:bodyPr>
          <a:lstStyle/>
          <a:p>
            <a:pPr algn="l" marL="0" defTabSz="914400" latinLnBrk="1"/>
            <a:r>
              <a:rPr lang="ko-KR" altLang="en-US" sz="1800" kern="1200">
                <a:solidFill>
                  <a:schemeClr val="bg1"/>
                </a:solidFill>
                <a:latin typeface="나눔스퀘어"/>
                <a:ea typeface="나눔스퀘어"/>
                <a:cs typeface="+mn-cs"/>
              </a:rPr>
              <a:t>그래프</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변화</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시점</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주요</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뉴스</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제목을</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시각화</a:t>
            </a:r>
          </a:p>
        </p:txBody>
      </p:sp>
      <p:sp>
        <p:nvSpPr>
          <p:cNvPr id="6" name="slide20_shape4"/>
          <p:cNvSpPr/>
          <p:nvPr/>
        </p:nvSpPr>
        <p:spPr>
          <a:xfrm>
            <a:off x="2207568" y="2054500"/>
            <a:ext cx="8241176" cy="369332"/>
          </a:xfrm>
          <a:prstGeom prst="rect">
            <a:avLst/>
          </a:prstGeom>
        </p:spPr>
        <p:txBody>
          <a:bodyPr wrap="square">
            <a:spAutoFit xmlns:a="http://schemas.openxmlformats.org/drawingml/2006/main"/>
          </a:bodyPr>
          <a:lstStyle/>
          <a:p>
            <a:pPr algn="l" marL="0" defTabSz="914400" latinLnBrk="1"/>
            <a:r>
              <a:rPr lang="ko-KR" altLang="en-US" sz="1800" kern="1200">
                <a:solidFill>
                  <a:schemeClr val="bg1"/>
                </a:solidFill>
                <a:latin typeface="나눔스퀘어"/>
                <a:ea typeface="나눔스퀘어"/>
                <a:cs typeface="+mn-cs"/>
              </a:rPr>
              <a:t>변화를</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파악하기</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쉽도록</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코로나</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확진자</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그래프와</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각</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항목</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그래프를</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한</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그래프로</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완성</a:t>
            </a:r>
            <a:endParaRPr sz="1800" kern="1200">
              <a:solidFill>
                <a:schemeClr val="bg1"/>
              </a:solidFill>
              <a:latin typeface="나눔스퀘어"/>
              <a:ea typeface="나눔스퀘어"/>
              <a:cs typeface="+mn-cs"/>
            </a:endParaRPr>
          </a:p>
        </p:txBody>
      </p:sp>
      <p:sp>
        <p:nvSpPr>
          <p:cNvPr id="7" name="slide20_shape5"/>
          <p:cNvSpPr/>
          <p:nvPr/>
        </p:nvSpPr>
        <p:spPr>
          <a:xfrm>
            <a:off x="1431399" y="396506"/>
            <a:ext cx="2601994" cy="307777"/>
          </a:xfrm>
          <a:prstGeom prst="rect">
            <a:avLst/>
          </a:prstGeom>
        </p:spPr>
        <p:txBody>
          <a:bodyPr wrap="none">
            <a:spAutoFit xmlns:a="http://schemas.openxmlformats.org/drawingml/2006/main"/>
          </a:bodyPr>
          <a:lstStyle/>
          <a:p>
            <a:pPr algn="l" marL="0" defTabSz="914400" latinLnBrk="1"/>
            <a:r>
              <a:rPr lang="en-US" altLang="ko-KR" sz="1400" kern="1200">
                <a:solidFill>
                  <a:schemeClr val="bg1"/>
                </a:solidFill>
                <a:latin typeface="나눔스퀘어 Bold"/>
                <a:ea typeface="나눔스퀘어 Bold"/>
                <a:cs typeface="+mn-cs"/>
              </a:rPr>
              <a:t>4 </a:t>
            </a:r>
            <a:r>
              <a:rPr lang="ko-KR" altLang="en-US" sz="1400" kern="1200">
                <a:solidFill>
                  <a:schemeClr val="bg1"/>
                </a:solidFill>
                <a:latin typeface="나눔스퀘어 Bold"/>
                <a:ea typeface="나눔스퀘어 Bold"/>
                <a:cs typeface="+mn-cs"/>
              </a:rPr>
              <a:t>개선</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사항</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확인</a:t>
            </a:r>
            <a:r>
              <a:rPr lang="en-US" altLang="en-US" sz="1400" kern="1200">
                <a:solidFill>
                  <a:schemeClr val="bg1"/>
                </a:solidFill>
                <a:latin typeface="나눔스퀘어 Bold"/>
                <a:ea typeface="나눔스퀘어 Bold"/>
                <a:cs typeface="+mn-cs"/>
              </a:rPr>
              <a:t> </a:t>
            </a:r>
            <a:r>
              <a:rPr lang="en-US" altLang="ko-KR" sz="1400" kern="1200">
                <a:solidFill>
                  <a:schemeClr val="bg1"/>
                </a:solidFill>
                <a:latin typeface="나눔스퀘어 Bold"/>
                <a:ea typeface="나눔스퀘어 Bold"/>
                <a:cs typeface="+mn-cs"/>
              </a:rPr>
              <a:t>(211001 </a:t>
            </a:r>
            <a:r>
              <a:rPr lang="ko-KR" altLang="en-US" sz="1400" kern="1200">
                <a:solidFill>
                  <a:schemeClr val="bg1"/>
                </a:solidFill>
                <a:latin typeface="나눔스퀘어 Bold"/>
                <a:ea typeface="나눔스퀘어 Bold"/>
                <a:cs typeface="+mn-cs"/>
              </a:rPr>
              <a:t>기준</a:t>
            </a:r>
            <a:r>
              <a:rPr lang="en-US" altLang="ko-KR" sz="1400" kern="1200">
                <a:solidFill>
                  <a:schemeClr val="bg1"/>
                </a:solidFill>
                <a:latin typeface="나눔스퀘어 Bold"/>
                <a:ea typeface="나눔스퀘어 Bold"/>
                <a:cs typeface="+mn-cs"/>
              </a:rPr>
              <a:t>)</a:t>
            </a:r>
            <a:endParaRPr sz="1400" kern="1200">
              <a:solidFill>
                <a:schemeClr val="bg1"/>
              </a:solidFill>
              <a:latin typeface="나눔스퀘어 Bold"/>
              <a:ea typeface="나눔스퀘어 Bold"/>
              <a:cs typeface="+mn-cs"/>
            </a:endParaRPr>
          </a:p>
        </p:txBody>
      </p:sp>
      <p:pic>
        <p:nvPicPr>
          <p:cNvPr id="8" name="slide20_picture1" descr="AI Can Help Scientists Find a Covid-19 Vaccine | WIRED"/>
          <p:cNvPicPr>
            <a:picLocks noChangeAspect="1"/>
          </p:cNvPicPr>
          <p:nvPr/>
        </p:nvPicPr>
        <p:blipFill>
          <a:blip r:embed="rId2" cstate="print"/>
          <a:srcRect t="26589" r="15472" b="26383" l="15800"/>
          <a:stretch>
            <a:fillRect/>
          </a:stretch>
        </p:blipFill>
        <p:spPr>
          <a:xfrm>
            <a:off x="119336" y="249848"/>
            <a:ext cx="1231262" cy="631870"/>
          </a:xfrm>
          <a:prstGeom prst="rect">
            <a:avLst/>
          </a:prstGeom>
          <a:noFill/>
        </p:spPr>
      </p:pic>
      <p:sp>
        <p:nvSpPr>
          <p:cNvPr id="9" name="slide20_shape6"/>
          <p:cNvSpPr/>
          <p:nvPr/>
        </p:nvSpPr>
        <p:spPr>
          <a:xfrm>
            <a:off x="5113330" y="5580546"/>
            <a:ext cx="1965340" cy="369332"/>
          </a:xfrm>
          <a:prstGeom prst="rect">
            <a:avLst/>
          </a:prstGeom>
        </p:spPr>
        <p:txBody>
          <a:bodyPr wrap="square">
            <a:spAutoFit xmlns:a="http://schemas.openxmlformats.org/drawingml/2006/main"/>
          </a:bodyPr>
          <a:lstStyle/>
          <a:p>
            <a:pPr algn="l" marL="0" defTabSz="914400" latinLnBrk="1"/>
            <a:r>
              <a:rPr lang="ko-KR" altLang="en-US" sz="1800" kern="1200">
                <a:solidFill>
                  <a:schemeClr val="accent2"/>
                </a:solidFill>
                <a:latin typeface="나눔스퀘어"/>
                <a:ea typeface="나눔스퀘어"/>
                <a:cs typeface="+mn-cs"/>
              </a:rPr>
              <a:t>코로나</a:t>
            </a:r>
            <a:r>
              <a:rPr lang="en-US" altLang="en-US" sz="1800" kern="1200">
                <a:solidFill>
                  <a:schemeClr val="accent2"/>
                </a:solidFill>
                <a:latin typeface="나눔스퀘어"/>
                <a:ea typeface="나눔스퀘어"/>
                <a:cs typeface="+mn-cs"/>
              </a:rPr>
              <a:t> </a:t>
            </a:r>
            <a:r>
              <a:rPr lang="ko-KR" altLang="en-US" sz="1800" kern="1200">
                <a:solidFill>
                  <a:schemeClr val="accent2"/>
                </a:solidFill>
                <a:latin typeface="나눔스퀘어"/>
                <a:ea typeface="나눔스퀘어"/>
                <a:cs typeface="+mn-cs"/>
              </a:rPr>
              <a:t>시점</a:t>
            </a:r>
            <a:r>
              <a:rPr lang="en-US" altLang="en-US" sz="1800" kern="1200">
                <a:solidFill>
                  <a:schemeClr val="accent2"/>
                </a:solidFill>
                <a:latin typeface="나눔스퀘어"/>
                <a:ea typeface="나눔스퀘어"/>
                <a:cs typeface="+mn-cs"/>
              </a:rPr>
              <a:t> </a:t>
            </a:r>
            <a:r>
              <a:rPr lang="ko-KR" altLang="en-US" sz="1800" kern="1200">
                <a:solidFill>
                  <a:schemeClr val="accent2"/>
                </a:solidFill>
                <a:latin typeface="나눔스퀘어"/>
                <a:ea typeface="나눔스퀘어"/>
                <a:cs typeface="+mn-cs"/>
              </a:rPr>
              <a:t>격상</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ppt_163365442030910130"/>
          <p:cNvSpPr/>
          <p:nvPr/>
        </p:nvSpPr>
        <p:spPr>
          <a:xfrm>
            <a:off x="5404279" y="3044279"/>
            <a:ext cx="1383441" cy="769441"/>
          </a:xfrm>
          <a:prstGeom prst="rect">
            <a:avLst/>
          </a:prstGeom>
          <a:noFill/>
        </p:spPr>
        <p:txBody>
          <a:bodyPr wrap="square">
            <a:spAutoFit xmlns:a="http://schemas.openxmlformats.org/drawingml/2006/main"/>
          </a:bodyPr>
          <a:lstStyle/>
          <a:p>
            <a:pPr algn="just" marL="0">
              <a:lnSpc>
                <a:spcPct val="100000"/>
              </a:lnSpc>
              <a:buNone/>
            </a:pPr>
            <a:endParaRPr lang="ko-KR" altLang="en-US"/>
          </a:p>
        </p:txBody>
      </p:sp>
      <p:sp>
        <p:nvSpPr>
          <p:cNvPr id="4" name="nppt_163365442030910155"/>
          <p:cNvSpPr/>
          <p:nvPr/>
        </p:nvSpPr>
        <p:spPr>
          <a:xfrm>
            <a:off x="1901503" y="1232863"/>
            <a:ext cx="3810000" cy="640252"/>
          </a:xfrm>
          <a:prstGeom prst="rect">
            <a:avLst/>
          </a:prstGeom>
          <a:noFill/>
          <a:ln w="12700" cap="flat">
            <a:noFill/>
            <a:prstDash val="solid"/>
          </a:ln>
        </p:spPr>
        <p:txBody>
          <a:bodyPr lIns="90000" tIns="46800" rIns="90000" bIns="46800" anchor="t"/>
          <a:lstStyle/>
          <a:p>
            <a:pPr algn="l" marL="0">
              <a:lnSpc>
                <a:spcPct val="100000"/>
              </a:lnSpc>
              <a:buNone/>
            </a:pPr>
            <a:r>
              <a:rPr altLang="ko-KR" sz="3600">
                <a:solidFill>
                  <a:schemeClr val="bg1">
                    <a:alpha val="100000"/>
                  </a:schemeClr>
                </a:solidFill>
                <a:latin typeface="+mn-ea"/>
                <a:ea typeface="+mn-ea"/>
              </a:rPr>
              <a:t>자체 평가</a:t>
            </a:r>
          </a:p>
        </p:txBody>
      </p:sp>
      <p:sp>
        <p:nvSpPr>
          <p:cNvPr id="5" name="nppt_163365442030910313"/>
          <p:cNvSpPr/>
          <p:nvPr/>
        </p:nvSpPr>
        <p:spPr>
          <a:xfrm>
            <a:off x="1239317" y="2475254"/>
            <a:ext cx="9713363" cy="1211752"/>
          </a:xfrm>
          <a:prstGeom prst="rect">
            <a:avLst/>
          </a:prstGeom>
          <a:noFill/>
          <a:ln w="12700" cap="flat">
            <a:noFill/>
            <a:prstDash val="solid"/>
          </a:ln>
        </p:spPr>
        <p:txBody>
          <a:bodyPr lIns="90000" tIns="46800" rIns="90000" bIns="46800" anchor="t"/>
          <a:lstStyle/>
          <a:p>
            <a:pPr algn="l" marL="0">
              <a:lnSpc>
                <a:spcPct val="100000"/>
              </a:lnSpc>
              <a:buNone/>
            </a:pPr>
            <a:r>
              <a:rPr altLang="ko-KR" sz="1800">
                <a:solidFill>
                  <a:schemeClr val="bg1">
                    <a:alpha val="100000"/>
                  </a:schemeClr>
                </a:solidFill>
                <a:latin typeface="+mn-ea"/>
                <a:ea typeface="+mn-ea"/>
              </a:rPr>
              <a:t>* 앞으로 개선 사항.</a:t>
            </a:r>
            <a:br>
              <a:rPr lang="en-US" altLang="ko-KR"/>
            </a:br>
            <a:r>
              <a:rPr altLang="ko-KR" sz="1400">
                <a:solidFill>
                  <a:schemeClr val="bg1">
                    <a:alpha val="100000"/>
                  </a:schemeClr>
                </a:solidFill>
                <a:latin typeface="+mn-ea"/>
                <a:ea typeface="+mn-ea"/>
              </a:rPr>
              <a:t>(1) 변화를 파악하기 쉽도록 코로나 확진자 그래프와 각 항목 그래프를 한 그래프로 완성.</a:t>
            </a:r>
            <a:br>
              <a:rPr lang="en-US" altLang="ko-KR"/>
            </a:br>
            <a:r>
              <a:rPr altLang="ko-KR" sz="1400">
                <a:solidFill>
                  <a:schemeClr val="bg1">
                    <a:alpha val="100000"/>
                  </a:schemeClr>
                </a:solidFill>
                <a:latin typeface="+mn-ea"/>
                <a:ea typeface="+mn-ea"/>
              </a:rPr>
              <a:t>(2) 각 파트별 더 많은 분석 요인 추가. (O)</a:t>
            </a:r>
            <a:br>
              <a:rPr lang="en-US" altLang="ko-KR"/>
            </a:br>
            <a:r>
              <a:rPr altLang="ko-KR" sz="1400">
                <a:solidFill>
                  <a:schemeClr val="bg1">
                    <a:alpha val="100000"/>
                  </a:schemeClr>
                </a:solidFill>
                <a:latin typeface="+mn-ea"/>
                <a:ea typeface="+mn-ea"/>
              </a:rPr>
              <a:t>(3) 코로나와 매출 품목별 변화 요인을 분석할 수 있는 데이터 추가. (O)</a:t>
            </a:r>
            <a:br>
              <a:rPr lang="en-US" altLang="ko-KR"/>
            </a:br>
            <a:r>
              <a:rPr altLang="ko-KR" sz="1400">
                <a:solidFill>
                  <a:schemeClr val="bg1">
                    <a:alpha val="100000"/>
                  </a:schemeClr>
                </a:solidFill>
                <a:latin typeface="+mn-ea"/>
                <a:ea typeface="+mn-ea"/>
              </a:rPr>
              <a:t>(4) 그래프 변화 시점 주요 뉴스 제목을 시각화. (△)</a:t>
            </a:r>
          </a:p>
        </p:txBody>
      </p:sp>
      <p:sp>
        <p:nvSpPr>
          <p:cNvPr id="6" name="nppt_163365442030910797"/>
          <p:cNvSpPr/>
          <p:nvPr/>
        </p:nvSpPr>
        <p:spPr>
          <a:xfrm>
            <a:off x="1239317" y="4102786"/>
            <a:ext cx="8532691" cy="1422958"/>
          </a:xfrm>
          <a:prstGeom prst="rect">
            <a:avLst/>
          </a:prstGeom>
          <a:noFill/>
          <a:ln w="12700" cap="flat">
            <a:noFill/>
            <a:prstDash val="solid"/>
          </a:ln>
        </p:spPr>
        <p:txBody>
          <a:bodyPr lIns="90000" tIns="46800" rIns="90000" bIns="46800" anchor="t"/>
          <a:lstStyle/>
          <a:p>
            <a:pPr algn="l" marL="0">
              <a:lnSpc>
                <a:spcPct val="100000"/>
              </a:lnSpc>
              <a:buNone/>
            </a:pPr>
            <a:r>
              <a:rPr altLang="ko-KR" sz="1800">
                <a:solidFill>
                  <a:srgbClr val="ffffff"/>
                </a:solidFill>
                <a:latin typeface="+mn-ea"/>
                <a:ea typeface="+mn-ea"/>
              </a:rPr>
              <a:t>* 배운 점.</a:t>
            </a:r>
          </a:p>
          <a:p>
            <a:pPr algn="l" marL="0">
              <a:lnSpc>
                <a:spcPct val="100000"/>
              </a:lnSpc>
              <a:buNone/>
            </a:pPr>
            <a:r>
              <a:rPr altLang="ko-KR" sz="1400">
                <a:solidFill>
                  <a:srgbClr val="ffffff"/>
                </a:solidFill>
                <a:latin typeface="+mn-ea"/>
                <a:ea typeface="+mn-ea"/>
              </a:rPr>
              <a:t>- 데이터 처리 과정에서 만난 많은 문제들을 해결하면서 빅데이터에 대한 이해를 높일 수 있었다.</a:t>
            </a:r>
            <a:br>
              <a:rPr lang="en-US" altLang="ko-KR"/>
            </a:br>
            <a:r>
              <a:rPr altLang="ko-KR" sz="1400">
                <a:solidFill>
                  <a:srgbClr val="ffffff"/>
                </a:solidFill>
                <a:latin typeface="+mn-ea"/>
                <a:ea typeface="+mn-ea"/>
              </a:rPr>
              <a:t>- 아이디어나 오류를 공유하면서 간단하고 빠르게 문제를 해결하고,</a:t>
            </a:r>
            <a:br>
              <a:rPr lang="en-US" altLang="ko-KR"/>
            </a:br>
            <a:r>
              <a:rPr altLang="ko-KR" sz="1400">
                <a:solidFill>
                  <a:srgbClr val="ffffff"/>
                </a:solidFill>
                <a:latin typeface="+mn-ea"/>
                <a:ea typeface="+mn-ea"/>
              </a:rPr>
              <a:t>  때로는 새로운 접근 방식을 접할 수 있어서, 프로그래밍에 대한 이해도와 데이터에 대한</a:t>
            </a:r>
            <a:br>
              <a:rPr lang="en-US" altLang="ko-KR"/>
            </a:br>
            <a:r>
              <a:rPr altLang="ko-KR" sz="1400">
                <a:solidFill>
                  <a:srgbClr val="ffffff"/>
                </a:solidFill>
                <a:latin typeface="+mn-ea"/>
                <a:ea typeface="+mn-ea"/>
              </a:rPr>
              <a:t>  분석력을 한층 더 키울수있었다.</a:t>
            </a:r>
            <a:br>
              <a:rPr lang="en-US" altLang="ko-KR"/>
            </a:br>
            <a:r>
              <a:rPr altLang="ko-KR" sz="1400">
                <a:solidFill>
                  <a:srgbClr val="ffffff"/>
                </a:solidFill>
                <a:latin typeface="+mn-ea"/>
                <a:ea typeface="+mn-ea"/>
              </a:rPr>
              <a:t> </a:t>
            </a:r>
            <a:r>
              <a:rPr altLang="ko-KR" sz="1400">
                <a:solidFill>
                  <a:srgbClr val="ffffff"/>
                </a:solidFill>
                <a:latin typeface="+mn-ea"/>
                <a:ea typeface="+mn-ea"/>
              </a:rPr>
              <a:t>- 생각대로 만만하게 되지 않는다는 걸 느낄 수 있었다.</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21_shape1"/>
          <p:cNvSpPr/>
          <p:nvPr/>
        </p:nvSpPr>
        <p:spPr>
          <a:xfrm>
            <a:off x="5404279" y="3044279"/>
            <a:ext cx="1383441" cy="769441"/>
          </a:xfrm>
          <a:prstGeom prst="rect">
            <a:avLst/>
          </a:prstGeom>
          <a:noFill/>
        </p:spPr>
        <p:txBody>
          <a:bodyPr wrap="square">
            <a:spAutoFit xmlns:a="http://schemas.openxmlformats.org/drawingml/2006/main"/>
          </a:bodyPr>
          <a:lstStyle/>
          <a:p>
            <a:pPr algn="dist" marL="0" defTabSz="914400" latinLnBrk="1"/>
            <a:r>
              <a:rPr lang="en-US" altLang="ko-KR" sz="4400" kern="1200">
                <a:solidFill>
                  <a:schemeClr val="bg1"/>
                </a:solidFill>
                <a:latin typeface="나눔스퀘어 Bold"/>
                <a:ea typeface="나눔스퀘어 Bold"/>
                <a:cs typeface="+mn-cs"/>
              </a:rPr>
              <a:t>Q&amp;A</a:t>
            </a:r>
            <a:endParaRPr sz="4400" kern="1200">
              <a:solidFill>
                <a:schemeClr val="bg1"/>
              </a:solidFill>
              <a:latin typeface="나눔스퀘어 Bold"/>
              <a:ea typeface="나눔스퀘어 Bold"/>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ppt_16336544203095557"/>
          <p:cNvSpPr/>
          <p:nvPr/>
        </p:nvSpPr>
        <p:spPr>
          <a:xfrm>
            <a:off x="942797" y="4406924"/>
            <a:ext cx="11279308" cy="789339"/>
          </a:xfrm>
          <a:prstGeom prst="rect">
            <a:avLst/>
          </a:prstGeom>
          <a:noFill/>
          <a:ln w="12700" cap="flat">
            <a:noFill/>
            <a:prstDash val="solid"/>
          </a:ln>
        </p:spPr>
        <p:txBody>
          <a:bodyPr lIns="90000" tIns="46800" rIns="90000" bIns="46800" anchor="t"/>
          <a:lstStyle/>
          <a:p>
            <a:pPr algn="l" marL="0">
              <a:lnSpc>
                <a:spcPct val="100000"/>
              </a:lnSpc>
              <a:buNone/>
            </a:pPr>
            <a:r>
              <a:rPr altLang="ko-KR" sz="1800">
                <a:solidFill>
                  <a:schemeClr val="bg1">
                    <a:alpha val="100000"/>
                  </a:schemeClr>
                </a:solidFill>
                <a:latin typeface="+mn-ea"/>
                <a:ea typeface="+mn-ea"/>
              </a:rPr>
              <a:t>3. 목표</a:t>
            </a:r>
          </a:p>
          <a:p>
            <a:pPr algn="l" marL="0">
              <a:lnSpc>
                <a:spcPct val="100000"/>
              </a:lnSpc>
              <a:buNone/>
            </a:pPr>
            <a:r>
              <a:rPr altLang="ko-KR" sz="1400">
                <a:solidFill>
                  <a:schemeClr val="bg1">
                    <a:alpha val="100000"/>
                  </a:schemeClr>
                </a:solidFill>
                <a:latin typeface="+mn-ea"/>
                <a:ea typeface="+mn-ea"/>
              </a:rPr>
              <a:t>- 실제로 코로나 확진자 수 변화의 영향이 얼마나 되는 지 확인.</a:t>
            </a:r>
          </a:p>
          <a:p>
            <a:pPr algn="l" marL="0">
              <a:lnSpc>
                <a:spcPct val="100000"/>
              </a:lnSpc>
              <a:buNone/>
            </a:pPr>
            <a:r>
              <a:rPr altLang="ko-KR" sz="1400">
                <a:solidFill>
                  <a:schemeClr val="bg1">
                    <a:alpha val="100000"/>
                  </a:schemeClr>
                </a:solidFill>
                <a:latin typeface="+mn-ea"/>
                <a:ea typeface="+mn-ea"/>
              </a:rPr>
              <a:t>- </a:t>
            </a:r>
            <a:r>
              <a:rPr altLang="ko-KR" sz="1400">
                <a:solidFill>
                  <a:schemeClr val="bg1">
                    <a:alpha val="100000"/>
                  </a:schemeClr>
                </a:solidFill>
                <a:latin typeface="+mn-ea"/>
                <a:ea typeface="+mn-ea"/>
              </a:rPr>
              <a:t>실제 데이터를 처리하면서 빅데이터에 대한 이해도를 높이고,</a:t>
            </a:r>
            <a:r>
              <a:rPr altLang="ko-KR" sz="1400">
                <a:solidFill>
                  <a:schemeClr val="bg1">
                    <a:alpha val="100000"/>
                  </a:schemeClr>
                </a:solidFill>
                <a:latin typeface="+mn-ea"/>
                <a:ea typeface="+mn-ea"/>
              </a:rPr>
              <a:t> 데이터 처리 능력 향상을 기대합니다.</a:t>
            </a:r>
          </a:p>
        </p:txBody>
      </p:sp>
      <p:sp>
        <p:nvSpPr>
          <p:cNvPr id="4" name="nppt_16336544203096709"/>
          <p:cNvSpPr/>
          <p:nvPr/>
        </p:nvSpPr>
        <p:spPr>
          <a:xfrm>
            <a:off x="1196082" y="599243"/>
            <a:ext cx="3810000" cy="640252"/>
          </a:xfrm>
          <a:prstGeom prst="rect">
            <a:avLst/>
          </a:prstGeom>
          <a:noFill/>
          <a:ln w="12700" cap="flat">
            <a:noFill/>
            <a:prstDash val="solid"/>
          </a:ln>
        </p:spPr>
        <p:txBody>
          <a:bodyPr lIns="90000" tIns="46800" rIns="90000" bIns="46800" anchor="t"/>
          <a:lstStyle/>
          <a:p>
            <a:pPr algn="l" marL="0">
              <a:lnSpc>
                <a:spcPct val="100000"/>
              </a:lnSpc>
              <a:buNone/>
            </a:pPr>
            <a:r>
              <a:rPr altLang="ko-KR" sz="3600">
                <a:solidFill>
                  <a:schemeClr val="bg1">
                    <a:alpha val="100000"/>
                  </a:schemeClr>
                </a:solidFill>
                <a:latin typeface="+mn-ea"/>
                <a:ea typeface="+mn-ea"/>
              </a:rPr>
              <a:t>개요</a:t>
            </a:r>
          </a:p>
        </p:txBody>
      </p:sp>
      <p:sp>
        <p:nvSpPr>
          <p:cNvPr id="5" name="nppt_16336544203096965"/>
          <p:cNvSpPr/>
          <p:nvPr/>
        </p:nvSpPr>
        <p:spPr>
          <a:xfrm>
            <a:off x="942797" y="1794423"/>
            <a:ext cx="4518403" cy="578132"/>
          </a:xfrm>
          <a:prstGeom prst="rect">
            <a:avLst/>
          </a:prstGeom>
          <a:noFill/>
          <a:ln w="12700" cap="flat">
            <a:noFill/>
            <a:prstDash val="solid"/>
          </a:ln>
        </p:spPr>
        <p:txBody>
          <a:bodyPr lIns="90000" tIns="46800" rIns="90000" bIns="46800" anchor="t"/>
          <a:lstStyle/>
          <a:p>
            <a:pPr algn="l" marL="0">
              <a:lnSpc>
                <a:spcPct val="100000"/>
              </a:lnSpc>
              <a:buNone/>
            </a:pPr>
            <a:r>
              <a:rPr altLang="ko-KR" sz="1800">
                <a:solidFill>
                  <a:schemeClr val="bg1">
                    <a:alpha val="100000"/>
                  </a:schemeClr>
                </a:solidFill>
                <a:latin typeface="+mn-ea"/>
                <a:ea typeface="+mn-ea"/>
              </a:rPr>
              <a:t>1. </a:t>
            </a:r>
            <a:r>
              <a:rPr altLang="ko-KR" sz="1600">
                <a:solidFill>
                  <a:schemeClr val="bg1">
                    <a:alpha val="100000"/>
                  </a:schemeClr>
                </a:solidFill>
                <a:latin typeface="맑은 고딕"/>
                <a:ea typeface="맑은 고딕"/>
              </a:rPr>
              <a:t>주제 </a:t>
            </a:r>
          </a:p>
          <a:p>
            <a:pPr algn="l" marL="0">
              <a:lnSpc>
                <a:spcPct val="100000"/>
              </a:lnSpc>
              <a:buNone/>
            </a:pPr>
            <a:r>
              <a:rPr altLang="ko-KR" sz="1400">
                <a:solidFill>
                  <a:schemeClr val="bg1">
                    <a:alpha val="100000"/>
                  </a:schemeClr>
                </a:solidFill>
                <a:latin typeface="맑은 고딕"/>
                <a:ea typeface="맑은 고딕"/>
              </a:rPr>
              <a:t> - 코로나19에 따른 생활 양상 변화</a:t>
            </a:r>
          </a:p>
        </p:txBody>
      </p:sp>
      <p:sp>
        <p:nvSpPr>
          <p:cNvPr id="6" name="nppt_16336544203097095"/>
          <p:cNvSpPr/>
          <p:nvPr/>
        </p:nvSpPr>
        <p:spPr>
          <a:xfrm>
            <a:off x="942797" y="3021906"/>
            <a:ext cx="11590012" cy="1000545"/>
          </a:xfrm>
          <a:prstGeom prst="rect">
            <a:avLst/>
          </a:prstGeom>
          <a:noFill/>
          <a:ln w="12700" cap="flat">
            <a:noFill/>
            <a:prstDash val="solid"/>
          </a:ln>
        </p:spPr>
        <p:txBody>
          <a:bodyPr lIns="90000" tIns="46800" rIns="90000" bIns="46800" anchor="t"/>
          <a:lstStyle/>
          <a:p>
            <a:pPr algn="l" marL="0">
              <a:lnSpc>
                <a:spcPct val="100000"/>
              </a:lnSpc>
              <a:buNone/>
            </a:pPr>
            <a:r>
              <a:rPr altLang="ko-KR" sz="1800">
                <a:solidFill>
                  <a:schemeClr val="bg1">
                    <a:alpha val="100000"/>
                  </a:schemeClr>
                </a:solidFill>
                <a:latin typeface="+mn-ea"/>
                <a:ea typeface="+mn-ea"/>
              </a:rPr>
              <a:t>2. 배경 설명</a:t>
            </a:r>
            <a:br>
              <a:rPr lang="en-US" altLang="ko-KR"/>
            </a:br>
            <a:r>
              <a:rPr altLang="ko-KR" sz="1400">
                <a:solidFill>
                  <a:schemeClr val="bg1">
                    <a:alpha val="100000"/>
                  </a:schemeClr>
                </a:solidFill>
                <a:latin typeface="+mn-ea"/>
                <a:ea typeface="+mn-ea"/>
              </a:rPr>
              <a:t> </a:t>
            </a:r>
            <a:r>
              <a:rPr altLang="ko-KR" sz="1400">
                <a:solidFill>
                  <a:schemeClr val="bg1">
                    <a:alpha val="100000"/>
                  </a:schemeClr>
                </a:solidFill>
                <a:latin typeface="+mn-ea"/>
                <a:ea typeface="+mn-ea"/>
              </a:rPr>
              <a:t>- 코로나 확진자 수가 증가하면 집에서 보내는 시간이 증가하기에</a:t>
            </a:r>
            <a:r>
              <a:rPr altLang="ko-KR" sz="1400">
                <a:solidFill>
                  <a:schemeClr val="bg1">
                    <a:alpha val="100000"/>
                  </a:schemeClr>
                </a:solidFill>
                <a:latin typeface="+mn-ea"/>
                <a:ea typeface="+mn-ea"/>
              </a:rPr>
              <a:t> 홈트레이닝 시간, </a:t>
            </a:r>
          </a:p>
          <a:p>
            <a:pPr algn="l" marL="0">
              <a:lnSpc>
                <a:spcPct val="100000"/>
              </a:lnSpc>
              <a:buNone/>
            </a:pPr>
            <a:r>
              <a:rPr altLang="ko-KR" sz="1400">
                <a:solidFill>
                  <a:schemeClr val="bg1">
                    <a:alpha val="100000"/>
                  </a:schemeClr>
                </a:solidFill>
                <a:latin typeface="+mn-ea"/>
                <a:ea typeface="+mn-ea"/>
              </a:rPr>
              <a:t>   온라인 쇼핑, 재택 근무 시간 등이 증가할 것으로</a:t>
            </a:r>
            <a:r>
              <a:rPr altLang="ko-KR" sz="1400">
                <a:solidFill>
                  <a:schemeClr val="bg1">
                    <a:alpha val="100000"/>
                  </a:schemeClr>
                </a:solidFill>
                <a:latin typeface="+mn-ea"/>
                <a:ea typeface="+mn-ea"/>
              </a:rPr>
              <a:t> 예상.</a:t>
            </a:r>
            <a:br>
              <a:rPr lang="en-US" altLang="ko-KR"/>
            </a:br>
            <a:r>
              <a:rPr altLang="ko-KR" sz="1400">
                <a:solidFill>
                  <a:schemeClr val="bg1">
                    <a:alpha val="100000"/>
                  </a:schemeClr>
                </a:solidFill>
                <a:latin typeface="+mn-ea"/>
                <a:ea typeface="+mn-ea"/>
              </a:rPr>
              <a:t> </a:t>
            </a:r>
            <a:r>
              <a:rPr altLang="ko-KR" sz="1400">
                <a:solidFill>
                  <a:schemeClr val="bg1">
                    <a:alpha val="100000"/>
                  </a:schemeClr>
                </a:solidFill>
                <a:latin typeface="+mn-ea"/>
                <a:ea typeface="+mn-ea"/>
              </a:rPr>
              <a:t>- 하지만, 코로나가 길어짐에 따라 확진자 수 변화에 사람들이 점차</a:t>
            </a:r>
            <a:r>
              <a:rPr altLang="ko-KR" sz="1400">
                <a:solidFill>
                  <a:schemeClr val="bg1">
                    <a:alpha val="100000"/>
                  </a:schemeClr>
                </a:solidFill>
                <a:latin typeface="+mn-ea"/>
                <a:ea typeface="+mn-ea"/>
              </a:rPr>
              <a:t> 둔감해 질 것으로 예상.</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ppt_16336544203099093"/>
          <p:cNvSpPr/>
          <p:nvPr/>
        </p:nvSpPr>
        <p:spPr>
          <a:xfrm>
            <a:off x="1255241" y="1108623"/>
            <a:ext cx="3810000" cy="640252"/>
          </a:xfrm>
          <a:prstGeom prst="rect">
            <a:avLst/>
          </a:prstGeom>
          <a:noFill/>
          <a:ln w="12700" cap="flat">
            <a:noFill/>
            <a:prstDash val="solid"/>
          </a:ln>
        </p:spPr>
        <p:txBody>
          <a:bodyPr lIns="90000" tIns="46800" rIns="90000" bIns="46800" anchor="t"/>
          <a:lstStyle/>
          <a:p>
            <a:pPr algn="l" marL="0">
              <a:lnSpc>
                <a:spcPct val="100000"/>
              </a:lnSpc>
              <a:buNone/>
            </a:pPr>
            <a:r>
              <a:rPr altLang="ko-KR" sz="3600">
                <a:solidFill>
                  <a:schemeClr val="bg1">
                    <a:alpha val="100000"/>
                  </a:schemeClr>
                </a:solidFill>
                <a:latin typeface="+mn-ea"/>
                <a:ea typeface="+mn-ea"/>
              </a:rPr>
              <a:t>팀 구성 및 역할</a:t>
            </a:r>
          </a:p>
        </p:txBody>
      </p:sp>
      <p:sp>
        <p:nvSpPr>
          <p:cNvPr id="4" name="nppt_16336544203099119"/>
          <p:cNvSpPr/>
          <p:nvPr/>
        </p:nvSpPr>
        <p:spPr>
          <a:xfrm>
            <a:off x="1304954" y="2611917"/>
            <a:ext cx="9265951" cy="1186904"/>
          </a:xfrm>
          <a:prstGeom prst="rect">
            <a:avLst/>
          </a:prstGeom>
          <a:noFill/>
          <a:ln w="12700" cap="flat">
            <a:noFill/>
            <a:prstDash val="solid"/>
          </a:ln>
        </p:spPr>
        <p:txBody>
          <a:bodyPr lIns="90000" tIns="46800" rIns="90000" bIns="46800" anchor="t"/>
          <a:lstStyle/>
          <a:p>
            <a:pPr algn="l" marL="0">
              <a:lnSpc>
                <a:spcPct val="100000"/>
              </a:lnSpc>
              <a:buNone/>
            </a:pPr>
            <a:r>
              <a:rPr altLang="ko-KR" sz="1800">
                <a:solidFill>
                  <a:schemeClr val="bg1">
                    <a:alpha val="100000"/>
                  </a:schemeClr>
                </a:solidFill>
                <a:latin typeface="+mn-ea"/>
                <a:ea typeface="+mn-ea"/>
              </a:rPr>
              <a:t>* 김범중(팀장) : 전체적인 역할 분담 및 자료 확</a:t>
            </a:r>
            <a:r>
              <a:rPr altLang="ko-KR" sz="1800">
                <a:solidFill>
                  <a:schemeClr val="bg1">
                    <a:alpha val="100000"/>
                  </a:schemeClr>
                </a:solidFill>
                <a:latin typeface="+mn-ea"/>
                <a:ea typeface="+mn-ea"/>
              </a:rPr>
              <a:t>인, 코드 작성</a:t>
            </a:r>
            <a:br>
              <a:rPr lang="en-US" altLang="ko-KR"/>
            </a:br>
            <a:r>
              <a:rPr altLang="ko-KR" sz="1800">
                <a:solidFill>
                  <a:schemeClr val="bg1">
                    <a:alpha val="100000"/>
                  </a:schemeClr>
                </a:solidFill>
                <a:latin typeface="+mn-ea"/>
                <a:ea typeface="+mn-ea"/>
              </a:rPr>
              <a:t>* 정진우(팀원) : 자료 수집/가공 및 코드 작성.</a:t>
            </a:r>
          </a:p>
          <a:p>
            <a:pPr algn="l" marL="0">
              <a:lnSpc>
                <a:spcPct val="100000"/>
              </a:lnSpc>
              <a:buNone/>
            </a:pPr>
            <a:r>
              <a:rPr altLang="ko-KR" sz="1800">
                <a:solidFill>
                  <a:schemeClr val="bg1">
                    <a:alpha val="100000"/>
                  </a:schemeClr>
                </a:solidFill>
                <a:latin typeface="+mn-ea"/>
                <a:ea typeface="+mn-ea"/>
              </a:rPr>
              <a:t>* 가채원(팀원) : 코드 작성 및 PPT 작성.</a:t>
            </a:r>
            <a:br>
              <a:rPr lang="en-US" altLang="ko-KR"/>
            </a:br>
            <a:r>
              <a:rPr altLang="ko-KR" sz="1800">
                <a:solidFill>
                  <a:schemeClr val="bg1">
                    <a:alpha val="100000"/>
                  </a:schemeClr>
                </a:solidFill>
                <a:latin typeface="+mn-ea"/>
                <a:ea typeface="+mn-ea"/>
              </a:rPr>
              <a:t>* 윤진훈(팀원) : 코드 작성 및 자료 확인.</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ppt_16336544203099612"/>
          <p:cNvSpPr/>
          <p:nvPr/>
        </p:nvSpPr>
        <p:spPr>
          <a:xfrm>
            <a:off x="1255241" y="1108623"/>
            <a:ext cx="6121633" cy="1186904"/>
          </a:xfrm>
          <a:prstGeom prst="rect">
            <a:avLst/>
          </a:prstGeom>
          <a:noFill/>
          <a:ln w="12700" cap="flat">
            <a:noFill/>
            <a:prstDash val="solid"/>
          </a:ln>
        </p:spPr>
        <p:txBody>
          <a:bodyPr lIns="90000" tIns="46800" rIns="90000" bIns="46800" anchor="t"/>
          <a:lstStyle/>
          <a:p>
            <a:pPr algn="l" marL="0">
              <a:lnSpc>
                <a:spcPct val="100000"/>
              </a:lnSpc>
              <a:buNone/>
            </a:pPr>
            <a:r>
              <a:rPr altLang="ko-KR" sz="3600">
                <a:solidFill>
                  <a:schemeClr val="bg1">
                    <a:alpha val="100000"/>
                  </a:schemeClr>
                </a:solidFill>
                <a:latin typeface="+mn-ea"/>
                <a:ea typeface="+mn-ea"/>
              </a:rPr>
              <a:t>프로젝트 수행 절차 및 방법</a:t>
            </a:r>
          </a:p>
        </p:txBody>
      </p:sp>
      <p:sp>
        <p:nvSpPr>
          <p:cNvPr id="4" name="nppt_16336544203099616"/>
          <p:cNvSpPr/>
          <p:nvPr/>
        </p:nvSpPr>
        <p:spPr>
          <a:xfrm>
            <a:off x="1042223" y="2611917"/>
            <a:ext cx="9974354" cy="3100186"/>
          </a:xfrm>
          <a:prstGeom prst="rect">
            <a:avLst/>
          </a:prstGeom>
          <a:noFill/>
          <a:ln w="12700" cap="flat">
            <a:noFill/>
            <a:prstDash val="solid"/>
          </a:ln>
        </p:spPr>
        <p:txBody>
          <a:bodyPr lIns="90000" tIns="46800" rIns="90000" bIns="46800" anchor="t"/>
          <a:lstStyle/>
          <a:p>
            <a:pPr algn="l" marL="0">
              <a:lnSpc>
                <a:spcPct val="100000"/>
              </a:lnSpc>
              <a:buNone/>
            </a:pPr>
            <a:r>
              <a:rPr altLang="ko-KR" sz="1800">
                <a:solidFill>
                  <a:schemeClr val="bg1">
                    <a:alpha val="100000"/>
                  </a:schemeClr>
                </a:solidFill>
                <a:latin typeface="+mn-ea"/>
                <a:ea typeface="+mn-ea"/>
              </a:rPr>
              <a:t>* 공공자전거 이용객 수 변화(공공 데이터 포털 https://www.data.go.kr/)</a:t>
            </a:r>
            <a:br>
              <a:rPr lang="en-US" altLang="ko-KR"/>
            </a:br>
            <a:r>
              <a:rPr altLang="ko-KR" sz="1800">
                <a:solidFill>
                  <a:schemeClr val="bg1">
                    <a:alpha val="100000"/>
                  </a:schemeClr>
                </a:solidFill>
                <a:latin typeface="+mn-ea"/>
                <a:ea typeface="+mn-ea"/>
              </a:rPr>
              <a:t>* 지하철 승하차 승객변화(KOSIS 국가통계포털 https://kosis.kr/index/index.do)</a:t>
            </a:r>
            <a:br>
              <a:rPr lang="en-US" altLang="ko-KR"/>
            </a:br>
            <a:r>
              <a:rPr altLang="ko-KR" sz="1800">
                <a:solidFill>
                  <a:schemeClr val="bg1">
                    <a:alpha val="100000"/>
                  </a:schemeClr>
                </a:solidFill>
                <a:latin typeface="+mn-ea"/>
                <a:ea typeface="+mn-ea"/>
              </a:rPr>
              <a:t>* 교통량 변화(서울교통정보센터 https://topis.seoul.go.kr/ )</a:t>
            </a:r>
            <a:br>
              <a:rPr lang="en-US" altLang="ko-KR"/>
            </a:br>
            <a:r>
              <a:rPr altLang="ko-KR" sz="1800">
                <a:solidFill>
                  <a:schemeClr val="bg1">
                    <a:alpha val="100000"/>
                  </a:schemeClr>
                </a:solidFill>
                <a:latin typeface="+mn-ea"/>
                <a:ea typeface="+mn-ea"/>
              </a:rPr>
              <a:t>* 온라인 쇼핑몰 상품군별 거래액 변화)(KOSIS 국가통계포털 https://kosis.kr/index/index.do)</a:t>
            </a:r>
            <a:br>
              <a:rPr lang="en-US" altLang="ko-KR"/>
            </a:br>
            <a:r>
              <a:rPr altLang="ko-KR" sz="1800">
                <a:solidFill>
                  <a:schemeClr val="bg1">
                    <a:alpha val="100000"/>
                  </a:schemeClr>
                </a:solidFill>
                <a:latin typeface="+mn-ea"/>
                <a:ea typeface="+mn-ea"/>
              </a:rPr>
              <a:t>* 위 4가지 자료 보완</a:t>
            </a:r>
            <a:br>
              <a:rPr lang="en-US" altLang="ko-KR"/>
            </a:br>
            <a:r>
              <a:rPr altLang="ko-KR" sz="1800">
                <a:solidFill>
                  <a:schemeClr val="bg1">
                    <a:alpha val="100000"/>
                  </a:schemeClr>
                </a:solidFill>
                <a:latin typeface="+mn-ea"/>
                <a:ea typeface="+mn-ea"/>
              </a:rPr>
              <a:t>  - 서울 열린 데이터 광장 https://data.seoul.go.kr/)</a:t>
            </a:r>
            <a:br>
              <a:rPr lang="en-US" altLang="ko-KR"/>
            </a:br>
            <a:r>
              <a:rPr altLang="ko-KR" sz="1800">
                <a:solidFill>
                  <a:schemeClr val="bg1">
                    <a:alpha val="100000"/>
                  </a:schemeClr>
                </a:solidFill>
                <a:latin typeface="+mn-ea"/>
                <a:ea typeface="+mn-ea"/>
              </a:rPr>
              <a:t>  - 코로나19 보드 http://www.covid19board.kr</a:t>
            </a:r>
            <a:br>
              <a:rPr lang="en-US" altLang="ko-KR"/>
            </a:br>
            <a:r>
              <a:rPr altLang="ko-KR" sz="1800">
                <a:solidFill>
                  <a:schemeClr val="bg1">
                    <a:alpha val="100000"/>
                  </a:schemeClr>
                </a:solidFill>
                <a:latin typeface="+mn-ea"/>
                <a:ea typeface="+mn-ea"/>
              </a:rPr>
              <a:t>* 코로나 확진자 수 변화</a:t>
            </a:r>
            <a:br>
              <a:rPr lang="en-US" altLang="ko-KR"/>
            </a:br>
            <a:r>
              <a:rPr altLang="ko-KR" sz="1800">
                <a:solidFill>
                  <a:schemeClr val="bg1">
                    <a:alpha val="100000"/>
                  </a:schemeClr>
                </a:solidFill>
                <a:latin typeface="+mn-ea"/>
                <a:ea typeface="+mn-ea"/>
              </a:rPr>
              <a:t>  - 코로나 보드https://coronaboard.kr/</a:t>
            </a:r>
            <a:br>
              <a:rPr lang="en-US" altLang="ko-KR"/>
            </a:br>
            <a:r>
              <a:rPr altLang="ko-KR" sz="1800">
                <a:solidFill>
                  <a:schemeClr val="bg1">
                    <a:alpha val="100000"/>
                  </a:schemeClr>
                </a:solidFill>
                <a:latin typeface="+mn-ea"/>
                <a:ea typeface="+mn-ea"/>
              </a:rPr>
              <a:t>  - 코로나 라이브 https://corona-live.com/</a:t>
            </a:r>
            <a:br>
              <a:rPr lang="en-US" altLang="ko-KR"/>
            </a:br>
            <a:r>
              <a:rPr altLang="ko-KR" sz="1800">
                <a:solidFill>
                  <a:schemeClr val="bg1">
                    <a:alpha val="100000"/>
                  </a:schemeClr>
                </a:solidFill>
                <a:latin typeface="+mn-ea"/>
                <a:ea typeface="+mn-ea"/>
              </a:rPr>
              <a:t>  - 월별 코로나 확진자 수 변화에 따른 각 생활 양식별 데이터를 모아, 정제합니다.</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3_shape1"/>
          <p:cNvSpPr/>
          <p:nvPr/>
        </p:nvSpPr>
        <p:spPr>
          <a:xfrm>
            <a:off x="1441294" y="396506"/>
            <a:ext cx="2108269" cy="307777"/>
          </a:xfrm>
          <a:prstGeom prst="rect">
            <a:avLst/>
          </a:prstGeom>
        </p:spPr>
        <p:txBody>
          <a:bodyPr wrap="none">
            <a:spAutoFit xmlns:a="http://schemas.openxmlformats.org/drawingml/2006/main"/>
          </a:bodyPr>
          <a:lstStyle/>
          <a:p>
            <a:pPr algn="l" marL="0" defTabSz="914400" latinLnBrk="1"/>
            <a:r>
              <a:rPr lang="en-US" altLang="ko-KR" sz="1400" kern="1200">
                <a:solidFill>
                  <a:schemeClr val="bg1"/>
                </a:solidFill>
                <a:latin typeface="나눔스퀘어 Bold"/>
                <a:ea typeface="나눔스퀘어 Bold"/>
                <a:cs typeface="+mn-cs"/>
              </a:rPr>
              <a:t>1 </a:t>
            </a:r>
            <a:r>
              <a:rPr lang="ko-KR" altLang="en-US" sz="1400" kern="1200">
                <a:solidFill>
                  <a:schemeClr val="bg1"/>
                </a:solidFill>
                <a:latin typeface="나눔스퀘어 Bold"/>
                <a:ea typeface="나눔스퀘어 Bold"/>
                <a:cs typeface="+mn-cs"/>
              </a:rPr>
              <a:t>코로나</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확진자</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변화</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추이</a:t>
            </a:r>
            <a:endParaRPr sz="1400" kern="1200">
              <a:solidFill>
                <a:schemeClr val="bg1"/>
              </a:solidFill>
              <a:latin typeface="나눔스퀘어 Bold"/>
              <a:ea typeface="나눔스퀘어 Bold"/>
              <a:cs typeface="+mn-cs"/>
            </a:endParaRPr>
          </a:p>
        </p:txBody>
      </p:sp>
      <p:sp>
        <p:nvSpPr>
          <p:cNvPr id="4" name="slide3_shape2"/>
          <p:cNvSpPr/>
          <p:nvPr/>
        </p:nvSpPr>
        <p:spPr>
          <a:xfrm>
            <a:off x="8694608" y="1844824"/>
            <a:ext cx="1092760" cy="461665"/>
          </a:xfrm>
          <a:prstGeom prst="rect">
            <a:avLst/>
          </a:prstGeom>
          <a:noFill/>
        </p:spPr>
        <p:txBody>
          <a:bodyPr wrap="square">
            <a:spAutoFit xmlns:a="http://schemas.openxmlformats.org/drawingml/2006/main"/>
          </a:bodyPr>
          <a:lstStyle/>
          <a:p>
            <a:pPr algn="l" marL="0" defTabSz="914400" latinLnBrk="1"/>
            <a:r>
              <a:rPr lang="ko-KR" altLang="en-US" sz="2400" kern="1200">
                <a:solidFill>
                  <a:schemeClr val="bg1"/>
                </a:solidFill>
                <a:latin typeface="나눔스퀘어 Bold"/>
                <a:ea typeface="나눔스퀘어 Bold"/>
                <a:cs typeface="+mn-cs"/>
              </a:rPr>
              <a:t>변화율</a:t>
            </a:r>
          </a:p>
        </p:txBody>
      </p:sp>
      <p:sp>
        <p:nvSpPr>
          <p:cNvPr id="5" name="slide3_shape3"/>
          <p:cNvSpPr/>
          <p:nvPr/>
        </p:nvSpPr>
        <p:spPr>
          <a:xfrm>
            <a:off x="2639616" y="1844824"/>
            <a:ext cx="1092760" cy="461665"/>
          </a:xfrm>
          <a:prstGeom prst="rect">
            <a:avLst/>
          </a:prstGeom>
          <a:noFill/>
        </p:spPr>
        <p:txBody>
          <a:bodyPr wrap="square">
            <a:spAutoFit xmlns:a="http://schemas.openxmlformats.org/drawingml/2006/main"/>
          </a:bodyPr>
          <a:lstStyle/>
          <a:p>
            <a:pPr algn="l" marL="0" defTabSz="914400" latinLnBrk="1"/>
            <a:r>
              <a:rPr lang="ko-KR" altLang="en-US" sz="2400" kern="1200">
                <a:solidFill>
                  <a:schemeClr val="bg1"/>
                </a:solidFill>
                <a:latin typeface="나눔스퀘어 Bold"/>
                <a:ea typeface="나눔스퀘어 Bold"/>
                <a:cs typeface="+mn-cs"/>
              </a:rPr>
              <a:t>변화량</a:t>
            </a:r>
          </a:p>
        </p:txBody>
      </p:sp>
      <p:pic>
        <p:nvPicPr>
          <p:cNvPr id="6" name="slide3_picture1" descr="AI Can Help Scientists Find a Covid-19 Vaccine | WIRED"/>
          <p:cNvPicPr>
            <a:picLocks noChangeAspect="1"/>
          </p:cNvPicPr>
          <p:nvPr/>
        </p:nvPicPr>
        <p:blipFill>
          <a:blip r:embed="rId2" cstate="print"/>
          <a:srcRect t="26589" r="15472" b="26383" l="15800"/>
          <a:stretch>
            <a:fillRect/>
          </a:stretch>
        </p:blipFill>
        <p:spPr>
          <a:xfrm>
            <a:off x="119336" y="249848"/>
            <a:ext cx="1231262" cy="631870"/>
          </a:xfrm>
          <a:prstGeom prst="rect">
            <a:avLst/>
          </a:prstGeom>
          <a:noFill/>
        </p:spPr>
      </p:pic>
      <p:sp>
        <p:nvSpPr>
          <p:cNvPr id="7" name="slide3_shape4"/>
          <p:cNvSpPr/>
          <p:nvPr/>
        </p:nvSpPr>
        <p:spPr>
          <a:xfrm>
            <a:off x="9529401" y="6316524"/>
            <a:ext cx="2662599" cy="276999"/>
          </a:xfrm>
          <a:prstGeom prst="rect">
            <a:avLst/>
          </a:prstGeom>
        </p:spPr>
        <p:txBody>
          <a:bodyPr wrap="square">
            <a:spAutoFit xmlns:a="http://schemas.openxmlformats.org/drawingml/2006/main"/>
          </a:bodyPr>
          <a:lstStyle/>
          <a:p>
            <a:pPr algn="l" marL="0" defTabSz="914400" latinLnBrk="1"/>
            <a:r>
              <a:rPr lang="ko-KR" altLang="en-US" sz="1200" kern="1200">
                <a:solidFill>
                  <a:schemeClr val="bg1"/>
                </a:solidFill>
                <a:latin typeface="나눔스퀘어"/>
                <a:ea typeface="나눔스퀘어"/>
                <a:cs typeface="+mn-cs"/>
              </a:rPr>
              <a:t>출처</a:t>
            </a:r>
            <a:r>
              <a:rPr lang="en-US" altLang="ko-KR"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코로나</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라이브</a:t>
            </a:r>
            <a:r>
              <a:rPr lang="en-US" altLang="ko-KR"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국가</a:t>
            </a:r>
            <a:r>
              <a:rPr lang="en-US" altLang="en-US"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통계포털</a:t>
            </a:r>
            <a:r>
              <a:rPr lang="en-US" altLang="en-US" sz="1200" kern="1200">
                <a:solidFill>
                  <a:schemeClr val="bg1"/>
                </a:solidFill>
                <a:latin typeface="나눔스퀘어"/>
                <a:ea typeface="나눔스퀘어"/>
                <a:cs typeface="+mn-cs"/>
              </a:rPr>
              <a:t> </a:t>
            </a:r>
          </a:p>
        </p:txBody>
      </p:sp>
      <p:pic>
        <p:nvPicPr>
          <p:cNvPr id="8" name="slide3_picture2" descr="이미지"/>
          <p:cNvPicPr>
            <a:picLocks noChangeAspect="1"/>
          </p:cNvPicPr>
          <p:nvPr/>
        </p:nvPicPr>
        <p:blipFill>
          <a:blip r:embed="rId3" cstate="print"/>
          <a:stretch>
            <a:fillRect/>
          </a:stretch>
        </p:blipFill>
        <p:spPr>
          <a:xfrm>
            <a:off x="346501" y="2586740"/>
            <a:ext cx="6037531" cy="2527392"/>
          </a:xfrm>
          <a:prstGeom prst="rect">
            <a:avLst/>
          </a:prstGeom>
        </p:spPr>
      </p:pic>
      <p:pic>
        <p:nvPicPr>
          <p:cNvPr id="9" name="slide3_picture3" descr="이미지"/>
          <p:cNvPicPr>
            <a:picLocks noChangeAspect="1"/>
          </p:cNvPicPr>
          <p:nvPr/>
        </p:nvPicPr>
        <p:blipFill>
          <a:blip r:embed="rId4" cstate="print"/>
          <a:stretch>
            <a:fillRect/>
          </a:stretch>
        </p:blipFill>
        <p:spPr>
          <a:xfrm>
            <a:off x="6450206" y="2586740"/>
            <a:ext cx="5277918" cy="252739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4_picture1" descr="서울시민, &amp;#39;주차공유&amp;#39; 가장 기대” : 네이버 포스트"/>
          <p:cNvPicPr>
            <a:picLocks noChangeAspect="1"/>
          </p:cNvPicPr>
          <p:nvPr/>
        </p:nvPicPr>
        <p:blipFill>
          <a:blip r:embed="rId2" cstate="print"/>
          <a:stretch>
            <a:fillRect/>
          </a:stretch>
        </p:blipFill>
        <p:spPr>
          <a:xfrm>
            <a:off x="-12443" y="-885434"/>
            <a:ext cx="12181636" cy="7725288"/>
          </a:xfrm>
          <a:prstGeom prst="rect">
            <a:avLst/>
          </a:prstGeom>
          <a:noFill/>
        </p:spPr>
      </p:pic>
      <p:sp>
        <p:nvSpPr>
          <p:cNvPr id="4" name="slide4_shape1"/>
          <p:cNvSpPr/>
          <p:nvPr/>
        </p:nvSpPr>
        <p:spPr>
          <a:xfrm>
            <a:off x="-515" y="-18146"/>
            <a:ext cx="12192000" cy="6858000"/>
          </a:xfrm>
          <a:prstGeom prst="rect">
            <a:avLst/>
          </a:prstGeom>
          <a:solidFill>
            <a:schemeClr val="tx1">
              <a:alpha val="75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5" name="slide4_shape2"/>
          <p:cNvSpPr/>
          <p:nvPr/>
        </p:nvSpPr>
        <p:spPr>
          <a:xfrm>
            <a:off x="-54967" y="0"/>
            <a:ext cx="6150968" cy="6902624"/>
          </a:xfrm>
          <a:prstGeom prst="rect">
            <a:avLst/>
          </a:prstGeom>
          <a:solidFill>
            <a:schemeClr val="tx1">
              <a:alpha val="75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sp>
        <p:nvSpPr>
          <p:cNvPr id="6" name="slide4_shape3"/>
          <p:cNvSpPr/>
          <p:nvPr/>
        </p:nvSpPr>
        <p:spPr>
          <a:xfrm>
            <a:off x="2558783" y="2276872"/>
            <a:ext cx="965990" cy="584775"/>
          </a:xfrm>
          <a:prstGeom prst="rect">
            <a:avLst/>
          </a:prstGeom>
        </p:spPr>
        <p:txBody>
          <a:bodyPr wrap="square">
            <a:spAutoFit xmlns:a="http://schemas.openxmlformats.org/drawingml/2006/main"/>
          </a:bodyPr>
          <a:lstStyle/>
          <a:p>
            <a:pPr algn="l" marL="0" defTabSz="914400" latinLnBrk="1"/>
            <a:r>
              <a:rPr lang="en-US" altLang="ko-KR" sz="3200" kern="1200">
                <a:solidFill>
                  <a:schemeClr val="bg1"/>
                </a:solidFill>
                <a:latin typeface="나눔스퀘어 Bold"/>
                <a:ea typeface="나눔스퀘어 Bold"/>
                <a:cs typeface="+mn-cs"/>
              </a:rPr>
              <a:t> 2-1</a:t>
            </a:r>
            <a:endParaRPr sz="3200" kern="1200">
              <a:solidFill>
                <a:schemeClr val="bg1"/>
              </a:solidFill>
              <a:latin typeface="나눔스퀘어 Bold"/>
              <a:ea typeface="나눔스퀘어 Bold"/>
              <a:cs typeface="+mn-cs"/>
            </a:endParaRPr>
          </a:p>
        </p:txBody>
      </p:sp>
      <p:sp>
        <p:nvSpPr>
          <p:cNvPr id="7" name="slide4_shape4"/>
          <p:cNvSpPr/>
          <p:nvPr/>
        </p:nvSpPr>
        <p:spPr>
          <a:xfrm>
            <a:off x="809530" y="3013501"/>
            <a:ext cx="4464496" cy="830997"/>
          </a:xfrm>
          <a:prstGeom prst="rect">
            <a:avLst/>
          </a:prstGeom>
        </p:spPr>
        <p:txBody>
          <a:bodyPr wrap="square">
            <a:spAutoFit xmlns:a="http://schemas.openxmlformats.org/drawingml/2006/main"/>
          </a:bodyPr>
          <a:lstStyle/>
          <a:p>
            <a:pPr algn="ctr" marL="0" defTabSz="914400" latinLnBrk="1"/>
            <a:r>
              <a:rPr lang="ko-KR" altLang="en-US" sz="2400" kern="1200">
                <a:solidFill>
                  <a:schemeClr val="bg1"/>
                </a:solidFill>
                <a:latin typeface="나눔스퀘어 Bold"/>
                <a:ea typeface="나눔스퀘어 Bold"/>
                <a:cs typeface="+mn-cs"/>
              </a:rPr>
              <a:t>코로나</a:t>
            </a:r>
            <a:r>
              <a:rPr lang="en-US" altLang="en-US" sz="2400" kern="1200">
                <a:solidFill>
                  <a:schemeClr val="bg1"/>
                </a:solidFill>
                <a:latin typeface="나눔스퀘어 Bold"/>
                <a:ea typeface="나눔스퀘어 Bold"/>
                <a:cs typeface="+mn-cs"/>
              </a:rPr>
              <a:t> </a:t>
            </a:r>
            <a:r>
              <a:rPr lang="ko-KR" altLang="en-US" sz="2400" kern="1200">
                <a:solidFill>
                  <a:schemeClr val="bg1"/>
                </a:solidFill>
                <a:latin typeface="나눔스퀘어 Bold"/>
                <a:ea typeface="나눔스퀘어 Bold"/>
                <a:cs typeface="+mn-cs"/>
              </a:rPr>
              <a:t>확진자</a:t>
            </a:r>
            <a:r>
              <a:rPr lang="en-US" altLang="en-US" sz="2400" kern="1200">
                <a:solidFill>
                  <a:schemeClr val="bg1"/>
                </a:solidFill>
                <a:latin typeface="나눔스퀘어 Bold"/>
                <a:ea typeface="나눔스퀘어 Bold"/>
                <a:cs typeface="+mn-cs"/>
              </a:rPr>
              <a:t> </a:t>
            </a:r>
            <a:r>
              <a:rPr lang="ko-KR" altLang="en-US" sz="2400" kern="1200">
                <a:solidFill>
                  <a:schemeClr val="bg1"/>
                </a:solidFill>
                <a:latin typeface="나눔스퀘어 Bold"/>
                <a:ea typeface="나눔스퀘어 Bold"/>
                <a:cs typeface="+mn-cs"/>
              </a:rPr>
              <a:t>변화와</a:t>
            </a:r>
            <a:r>
              <a:rPr lang="en-US" altLang="en-US" sz="2400" kern="1200">
                <a:solidFill>
                  <a:schemeClr val="bg1"/>
                </a:solidFill>
                <a:latin typeface="나눔스퀘어 Bold"/>
                <a:ea typeface="나눔스퀘어 Bold"/>
                <a:cs typeface="+mn-cs"/>
              </a:rPr>
              <a:t> </a:t>
            </a:r>
            <a:endParaRPr sz="2400" kern="1200">
              <a:solidFill>
                <a:schemeClr val="bg1"/>
              </a:solidFill>
              <a:latin typeface="나눔스퀘어 Bold"/>
              <a:ea typeface="나눔스퀘어 Bold"/>
              <a:cs typeface="+mn-cs"/>
            </a:endParaRPr>
          </a:p>
          <a:p>
            <a:pPr algn="ctr" marL="0" defTabSz="914400" latinLnBrk="1"/>
            <a:r>
              <a:rPr lang="ko-KR" altLang="en-US" sz="2400" kern="1200">
                <a:solidFill>
                  <a:schemeClr val="bg1"/>
                </a:solidFill>
                <a:latin typeface="나눔스퀘어 Bold"/>
                <a:ea typeface="나눔스퀘어 Bold"/>
                <a:cs typeface="+mn-cs"/>
              </a:rPr>
              <a:t>공공자전거</a:t>
            </a:r>
            <a:r>
              <a:rPr lang="en-US" altLang="en-US" sz="2400" kern="1200">
                <a:solidFill>
                  <a:schemeClr val="bg1"/>
                </a:solidFill>
                <a:latin typeface="나눔스퀘어 Bold"/>
                <a:ea typeface="나눔스퀘어 Bold"/>
                <a:cs typeface="+mn-cs"/>
              </a:rPr>
              <a:t> </a:t>
            </a:r>
            <a:r>
              <a:rPr lang="ko-KR" altLang="en-US" sz="2400" kern="1200">
                <a:solidFill>
                  <a:schemeClr val="bg1"/>
                </a:solidFill>
                <a:latin typeface="나눔스퀘어 Bold"/>
                <a:ea typeface="나눔스퀘어 Bold"/>
                <a:cs typeface="+mn-cs"/>
              </a:rPr>
              <a:t>이용객</a:t>
            </a:r>
            <a:r>
              <a:rPr lang="en-US" altLang="en-US" sz="2400" kern="1200">
                <a:solidFill>
                  <a:schemeClr val="bg1"/>
                </a:solidFill>
                <a:latin typeface="나눔스퀘어 Bold"/>
                <a:ea typeface="나눔스퀘어 Bold"/>
                <a:cs typeface="+mn-cs"/>
              </a:rPr>
              <a:t> </a:t>
            </a:r>
            <a:r>
              <a:rPr lang="ko-KR" altLang="en-US" sz="2400" kern="1200">
                <a:solidFill>
                  <a:schemeClr val="bg1"/>
                </a:solidFill>
                <a:latin typeface="나눔스퀘어 Bold"/>
                <a:ea typeface="나눔스퀘어 Bold"/>
                <a:cs typeface="+mn-cs"/>
              </a:rPr>
              <a:t>수</a:t>
            </a:r>
            <a:r>
              <a:rPr lang="en-US" altLang="ko-KR" sz="2400" kern="1200">
                <a:solidFill>
                  <a:schemeClr val="bg1"/>
                </a:solidFill>
                <a:latin typeface="나눔스퀘어 Bold"/>
                <a:ea typeface="나눔스퀘어 Bold"/>
                <a:cs typeface="+mn-cs"/>
              </a:rPr>
              <a:t>, </a:t>
            </a:r>
            <a:r>
              <a:rPr lang="ko-KR" altLang="en-US" sz="2400" kern="1200">
                <a:solidFill>
                  <a:schemeClr val="bg1"/>
                </a:solidFill>
                <a:latin typeface="나눔스퀘어 Bold"/>
                <a:ea typeface="나눔스퀘어 Bold"/>
                <a:cs typeface="+mn-cs"/>
              </a:rPr>
              <a:t>이용</a:t>
            </a:r>
            <a:r>
              <a:rPr lang="en-US" altLang="en-US" sz="2400" kern="1200">
                <a:solidFill>
                  <a:schemeClr val="bg1"/>
                </a:solidFill>
                <a:latin typeface="나눔스퀘어 Bold"/>
                <a:ea typeface="나눔스퀘어 Bold"/>
                <a:cs typeface="+mn-cs"/>
              </a:rPr>
              <a:t> </a:t>
            </a:r>
            <a:r>
              <a:rPr lang="ko-KR" altLang="en-US" sz="2400" kern="1200">
                <a:solidFill>
                  <a:schemeClr val="bg1"/>
                </a:solidFill>
                <a:latin typeface="나눔스퀘어 Bold"/>
                <a:ea typeface="나눔스퀘어 Bold"/>
                <a:cs typeface="+mn-cs"/>
              </a:rPr>
              <a:t>시간</a:t>
            </a:r>
            <a:endParaRPr sz="2400" kern="1200">
              <a:solidFill>
                <a:schemeClr val="bg1"/>
              </a:solidFill>
              <a:latin typeface="나눔스퀘어 Bold"/>
              <a:ea typeface="나눔스퀘어 Bold"/>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5_shape1"/>
          <p:cNvSpPr/>
          <p:nvPr/>
        </p:nvSpPr>
        <p:spPr>
          <a:xfrm>
            <a:off x="1415480" y="396506"/>
            <a:ext cx="4315605" cy="307777"/>
          </a:xfrm>
          <a:prstGeom prst="rect">
            <a:avLst/>
          </a:prstGeom>
        </p:spPr>
        <p:txBody>
          <a:bodyPr wrap="none">
            <a:spAutoFit xmlns:a="http://schemas.openxmlformats.org/drawingml/2006/main"/>
          </a:bodyPr>
          <a:lstStyle/>
          <a:p>
            <a:pPr algn="l" marL="0" defTabSz="914400" latinLnBrk="1"/>
            <a:r>
              <a:rPr lang="en-US" altLang="ko-KR" sz="1400" kern="1200">
                <a:solidFill>
                  <a:schemeClr val="bg1"/>
                </a:solidFill>
                <a:latin typeface="나눔스퀘어 Bold"/>
                <a:ea typeface="나눔스퀘어 Bold"/>
                <a:cs typeface="+mn-cs"/>
              </a:rPr>
              <a:t> 2-1 </a:t>
            </a:r>
            <a:r>
              <a:rPr lang="ko-KR" altLang="en-US" sz="1400" kern="1200">
                <a:solidFill>
                  <a:schemeClr val="bg1"/>
                </a:solidFill>
                <a:latin typeface="나눔스퀘어 Bold"/>
                <a:ea typeface="나눔스퀘어 Bold"/>
                <a:cs typeface="+mn-cs"/>
              </a:rPr>
              <a:t>코로나</a:t>
            </a:r>
            <a:r>
              <a:rPr lang="en-US" altLang="ko-KR"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발생에</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따른</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서울</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시민</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공공자전거</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이용</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현황</a:t>
            </a:r>
            <a:endParaRPr sz="1400" kern="1200">
              <a:solidFill>
                <a:schemeClr val="bg1"/>
              </a:solidFill>
              <a:latin typeface="나눔스퀘어 Bold"/>
              <a:ea typeface="나눔스퀘어 Bold"/>
              <a:cs typeface="+mn-cs"/>
            </a:endParaRPr>
          </a:p>
        </p:txBody>
      </p:sp>
      <p:pic>
        <p:nvPicPr>
          <p:cNvPr id="4" name="slide5_picture1" descr="AI Can Help Scientists Find a Covid-19 Vaccine | WIRED"/>
          <p:cNvPicPr>
            <a:picLocks noChangeAspect="1"/>
          </p:cNvPicPr>
          <p:nvPr/>
        </p:nvPicPr>
        <p:blipFill>
          <a:blip r:embed="rId2" cstate="print"/>
          <a:srcRect t="26589" r="15472" b="26383" l="15800"/>
          <a:stretch>
            <a:fillRect/>
          </a:stretch>
        </p:blipFill>
        <p:spPr>
          <a:xfrm>
            <a:off x="119336" y="249848"/>
            <a:ext cx="1231262" cy="631870"/>
          </a:xfrm>
          <a:prstGeom prst="rect">
            <a:avLst/>
          </a:prstGeom>
          <a:noFill/>
        </p:spPr>
      </p:pic>
      <p:sp>
        <p:nvSpPr>
          <p:cNvPr id="5" name="slide5_shape2"/>
          <p:cNvSpPr/>
          <p:nvPr/>
        </p:nvSpPr>
        <p:spPr>
          <a:xfrm>
            <a:off x="7791513" y="2126066"/>
            <a:ext cx="3443406" cy="369332"/>
          </a:xfrm>
          <a:prstGeom prst="rect">
            <a:avLst/>
          </a:prstGeom>
        </p:spPr>
        <p:txBody>
          <a:bodyPr wrap="square">
            <a:spAutoFit xmlns:a="http://schemas.openxmlformats.org/drawingml/2006/main"/>
          </a:bodyPr>
          <a:lstStyle/>
          <a:p>
            <a:pPr algn="ctr" marL="0" defTabSz="914400" latinLnBrk="1"/>
            <a:r>
              <a:rPr lang="ko-KR" altLang="en-US" sz="1800" kern="1200">
                <a:solidFill>
                  <a:schemeClr val="bg1"/>
                </a:solidFill>
                <a:latin typeface="나눔스퀘어"/>
                <a:ea typeface="나눔스퀘어"/>
                <a:cs typeface="+mn-cs"/>
              </a:rPr>
              <a:t>매년</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공공자전거</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이용</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건수</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증가</a:t>
            </a:r>
            <a:endParaRPr sz="1800" kern="1200">
              <a:solidFill>
                <a:schemeClr val="bg1"/>
              </a:solidFill>
              <a:latin typeface="나눔스퀘어"/>
              <a:ea typeface="나눔스퀘어"/>
              <a:cs typeface="+mn-cs"/>
            </a:endParaRPr>
          </a:p>
        </p:txBody>
      </p:sp>
      <p:sp>
        <p:nvSpPr>
          <p:cNvPr id="6" name="slide5_shape3"/>
          <p:cNvSpPr/>
          <p:nvPr/>
        </p:nvSpPr>
        <p:spPr>
          <a:xfrm>
            <a:off x="10545897" y="6468925"/>
            <a:ext cx="1238735" cy="276999"/>
          </a:xfrm>
          <a:prstGeom prst="rect">
            <a:avLst/>
          </a:prstGeom>
        </p:spPr>
        <p:txBody>
          <a:bodyPr wrap="square">
            <a:spAutoFit xmlns:a="http://schemas.openxmlformats.org/drawingml/2006/main"/>
          </a:bodyPr>
          <a:lstStyle/>
          <a:p>
            <a:pPr algn="l" marL="0" defTabSz="914400" latinLnBrk="1"/>
            <a:r>
              <a:rPr lang="ko-KR" altLang="en-US" sz="1200" kern="1200">
                <a:solidFill>
                  <a:schemeClr val="bg1"/>
                </a:solidFill>
                <a:latin typeface="나눔스퀘어"/>
                <a:ea typeface="나눔스퀘어"/>
                <a:cs typeface="+mn-cs"/>
              </a:rPr>
              <a:t>출처</a:t>
            </a:r>
            <a:r>
              <a:rPr lang="en-US" altLang="ko-KR"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공공데이터</a:t>
            </a:r>
            <a:endParaRPr sz="1200" kern="1200">
              <a:solidFill>
                <a:schemeClr val="bg1"/>
              </a:solidFill>
              <a:latin typeface="나눔스퀘어"/>
              <a:ea typeface="나눔스퀘어"/>
              <a:cs typeface="+mn-cs"/>
            </a:endParaRPr>
          </a:p>
        </p:txBody>
      </p:sp>
      <p:pic>
        <p:nvPicPr>
          <p:cNvPr id="7" name="slide5_picture2"/>
          <p:cNvPicPr>
            <a:picLocks noChangeAspect="1"/>
          </p:cNvPicPr>
          <p:nvPr/>
        </p:nvPicPr>
        <p:blipFill>
          <a:blip r:embed="rId3" cstate="print"/>
          <a:stretch>
            <a:fillRect/>
          </a:stretch>
        </p:blipFill>
        <p:spPr>
          <a:xfrm>
            <a:off x="333678" y="941109"/>
            <a:ext cx="6480720" cy="2942906"/>
          </a:xfrm>
          <a:prstGeom prst="rect">
            <a:avLst/>
          </a:prstGeom>
        </p:spPr>
      </p:pic>
      <p:pic>
        <p:nvPicPr>
          <p:cNvPr id="8" name="slide5_picture3"/>
          <p:cNvPicPr>
            <a:picLocks noChangeAspect="1"/>
          </p:cNvPicPr>
          <p:nvPr/>
        </p:nvPicPr>
        <p:blipFill>
          <a:blip r:embed="rId4" cstate="print"/>
          <a:srcRect t="4781" b="1"/>
          <a:stretch>
            <a:fillRect/>
          </a:stretch>
        </p:blipFill>
        <p:spPr>
          <a:xfrm>
            <a:off x="146638" y="3614717"/>
            <a:ext cx="6759710" cy="3116292"/>
          </a:xfrm>
          <a:prstGeom prst="rect">
            <a:avLst/>
          </a:prstGeom>
        </p:spPr>
      </p:pic>
      <p:sp>
        <p:nvSpPr>
          <p:cNvPr id="9" name="slide5_shape4"/>
          <p:cNvSpPr/>
          <p:nvPr/>
        </p:nvSpPr>
        <p:spPr>
          <a:xfrm>
            <a:off x="8718395" y="2703663"/>
            <a:ext cx="1729432" cy="923330"/>
          </a:xfrm>
          <a:prstGeom prst="rect">
            <a:avLst/>
          </a:prstGeom>
        </p:spPr>
        <p:txBody>
          <a:bodyPr wrap="square">
            <a:spAutoFit xmlns:a="http://schemas.openxmlformats.org/drawingml/2006/main"/>
          </a:bodyPr>
          <a:lstStyle/>
          <a:p>
            <a:pPr algn="ctr" marL="0" defTabSz="914400" latinLnBrk="1"/>
            <a:r>
              <a:rPr lang="en-US" altLang="ko-KR" sz="5400" kern="1200">
                <a:solidFill>
                  <a:srgbClr val="ff0000"/>
                </a:solidFill>
                <a:latin typeface="나눔스퀘어 Bold"/>
                <a:ea typeface="나눔스퀘어 Bold"/>
                <a:cs typeface="+mn-cs"/>
              </a:rPr>
              <a:t>BUT</a:t>
            </a:r>
            <a:endParaRPr sz="5400" kern="1200">
              <a:solidFill>
                <a:srgbClr val="ff0000"/>
              </a:solidFill>
              <a:latin typeface="나눔스퀘어 Bold"/>
              <a:ea typeface="나눔스퀘어 Bold"/>
              <a:cs typeface="+mn-cs"/>
            </a:endParaRPr>
          </a:p>
        </p:txBody>
      </p:sp>
      <p:sp>
        <p:nvSpPr>
          <p:cNvPr id="10" name="slide5_shape5"/>
          <p:cNvSpPr/>
          <p:nvPr/>
        </p:nvSpPr>
        <p:spPr>
          <a:xfrm>
            <a:off x="3966240" y="6291031"/>
            <a:ext cx="234312" cy="254399"/>
          </a:xfrm>
          <a:prstGeom prst="ellipse">
            <a:avLst/>
          </a:prstGeom>
          <a:solidFill>
            <a:schemeClr val="bg1">
              <a:alpha val="45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grpSp>
        <p:nvGrpSpPr>
          <p:cNvPr id="11" name="slide5_group1"/>
          <p:cNvGrpSpPr>
            <a:grpSpLocks/>
          </p:cNvGrpSpPr>
          <p:nvPr/>
        </p:nvGrpSpPr>
        <p:grpSpPr>
          <a:xfrm>
            <a:off x="7790451" y="5348334"/>
            <a:ext cx="3786453" cy="447991"/>
            <a:chOff x="7790451" y="5348334"/>
            <a:chExt cx="3786453" cy="447991"/>
          </a:xfrm>
        </p:grpSpPr>
        <p:sp>
          <p:nvSpPr>
            <p:cNvPr id="12" name="slide5_shape6"/>
            <p:cNvSpPr/>
            <p:nvPr/>
          </p:nvSpPr>
          <p:spPr>
            <a:xfrm>
              <a:off x="7790451" y="5384953"/>
              <a:ext cx="3786453" cy="369332"/>
            </a:xfrm>
            <a:prstGeom prst="rect">
              <a:avLst/>
            </a:prstGeom>
          </p:spPr>
          <p:txBody>
            <a:bodyPr wrap="square">
              <a:spAutoFit xmlns:a="http://schemas.openxmlformats.org/drawingml/2006/main"/>
            </a:bodyPr>
            <a:lstStyle/>
            <a:p>
              <a:pPr algn="ctr" marL="0" defTabSz="914400" latinLnBrk="1"/>
              <a:r>
                <a:rPr lang="ko-KR" altLang="en-US" sz="1800" kern="1200">
                  <a:solidFill>
                    <a:schemeClr val="bg1"/>
                  </a:solidFill>
                  <a:latin typeface="나눔스퀘어"/>
                  <a:ea typeface="나눔스퀘어"/>
                  <a:cs typeface="+mn-cs"/>
                </a:rPr>
                <a:t>심지어</a:t>
              </a:r>
              <a:r>
                <a:rPr lang="en-US" altLang="en-US" sz="1800" kern="1200">
                  <a:solidFill>
                    <a:schemeClr val="bg1"/>
                  </a:solidFill>
                  <a:latin typeface="나눔스퀘어"/>
                  <a:ea typeface="나눔스퀘어"/>
                  <a:cs typeface="+mn-cs"/>
                </a:rPr>
                <a:t> </a:t>
              </a:r>
              <a:r>
                <a:rPr lang="en-US" altLang="ko-KR" sz="1800" kern="1200">
                  <a:solidFill>
                    <a:schemeClr val="bg1"/>
                  </a:solidFill>
                  <a:latin typeface="나눔스퀘어"/>
                  <a:ea typeface="나눔스퀘어"/>
                  <a:cs typeface="+mn-cs"/>
                </a:rPr>
                <a:t>8</a:t>
              </a:r>
              <a:r>
                <a:rPr lang="ko-KR" altLang="en-US" sz="1800" kern="1200">
                  <a:solidFill>
                    <a:schemeClr val="bg1"/>
                  </a:solidFill>
                  <a:latin typeface="나눔스퀘어"/>
                  <a:ea typeface="나눔스퀘어"/>
                  <a:cs typeface="+mn-cs"/>
                </a:rPr>
                <a:t>월의</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작년</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대비</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이용</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건수</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감소</a:t>
              </a:r>
              <a:endParaRPr sz="1800" kern="1200">
                <a:solidFill>
                  <a:schemeClr val="bg1"/>
                </a:solidFill>
                <a:latin typeface="나눔스퀘어"/>
                <a:ea typeface="나눔스퀘어"/>
                <a:cs typeface="+mn-cs"/>
              </a:endParaRPr>
            </a:p>
          </p:txBody>
        </p:sp>
        <p:sp>
          <p:nvSpPr>
            <p:cNvPr id="13" name="slide5_shape7"/>
            <p:cNvSpPr/>
            <p:nvPr/>
          </p:nvSpPr>
          <p:spPr>
            <a:xfrm>
              <a:off x="8496628" y="5348334"/>
              <a:ext cx="448458" cy="447991"/>
            </a:xfrm>
            <a:prstGeom prst="ellipse">
              <a:avLst/>
            </a:prstGeom>
            <a:solidFill>
              <a:schemeClr val="bg1">
                <a:alpha val="45000"/>
              </a:schemeClr>
            </a:solidFill>
            <a:ln w="127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marL="0" defTabSz="914400" latinLnBrk="1"/>
              <a:endParaRPr sz="1800" kern="1200">
                <a:solidFill>
                  <a:schemeClr val="tx1"/>
                </a:solidFill>
                <a:latin typeface="+mn-lt"/>
                <a:ea typeface="+mn-ea"/>
                <a:cs typeface="+mn-cs"/>
              </a:endParaRPr>
            </a:p>
          </p:txBody>
        </p:sp>
      </p:grpSp>
      <p:sp>
        <p:nvSpPr>
          <p:cNvPr id="14" name="slide5_shape8"/>
          <p:cNvSpPr/>
          <p:nvPr/>
        </p:nvSpPr>
        <p:spPr>
          <a:xfrm>
            <a:off x="1471967" y="168895"/>
            <a:ext cx="2994731" cy="276999"/>
          </a:xfrm>
          <a:prstGeom prst="rect">
            <a:avLst/>
          </a:prstGeom>
        </p:spPr>
        <p:txBody>
          <a:bodyPr wrap="none">
            <a:spAutoFit xmlns:a="http://schemas.openxmlformats.org/drawingml/2006/main"/>
          </a:bodyPr>
          <a:lstStyle/>
          <a:p>
            <a:pPr algn="l" marL="0" defTabSz="914400" latinLnBrk="1"/>
            <a:r>
              <a:rPr lang="en-US" altLang="ko-KR" sz="1200" kern="1200">
                <a:solidFill>
                  <a:schemeClr val="bg1"/>
                </a:solidFill>
                <a:latin typeface="나눔스퀘어 Bold"/>
                <a:ea typeface="나눔스퀘어 Bold"/>
                <a:cs typeface="+mn-cs"/>
              </a:rPr>
              <a:t>[</a:t>
            </a:r>
            <a:r>
              <a:rPr lang="en-US" altLang="ko-KR" sz="1200" kern="1200">
                <a:solidFill>
                  <a:schemeClr val="bg1"/>
                </a:solidFill>
                <a:latin typeface="나눔스퀘어 Bold"/>
                <a:ea typeface="나눔스퀘어 Bold"/>
                <a:cs typeface="+mn-cs"/>
              </a:rPr>
              <a:t> 2018</a:t>
            </a:r>
            <a:r>
              <a:rPr lang="ko-KR" altLang="en-US" sz="1200" kern="1200">
                <a:solidFill>
                  <a:schemeClr val="bg1"/>
                </a:solidFill>
                <a:latin typeface="나눔스퀘어 Bold"/>
                <a:ea typeface="나눔스퀘어 Bold"/>
                <a:cs typeface="+mn-cs"/>
              </a:rPr>
              <a:t>년</a:t>
            </a:r>
            <a:r>
              <a:rPr lang="en-US" altLang="en-US" sz="1200" kern="1200">
                <a:solidFill>
                  <a:schemeClr val="bg1"/>
                </a:solidFill>
                <a:latin typeface="나눔스퀘어 Bold"/>
                <a:ea typeface="나눔스퀘어 Bold"/>
                <a:cs typeface="+mn-cs"/>
              </a:rPr>
              <a:t> </a:t>
            </a:r>
            <a:r>
              <a:rPr lang="en-US" altLang="ko-KR" sz="1200" kern="1200">
                <a:solidFill>
                  <a:schemeClr val="bg1"/>
                </a:solidFill>
                <a:latin typeface="나눔스퀘어 Bold"/>
                <a:ea typeface="나눔스퀘어 Bold"/>
                <a:cs typeface="+mn-cs"/>
              </a:rPr>
              <a:t>~ 2021</a:t>
            </a:r>
            <a:r>
              <a:rPr lang="ko-KR" altLang="en-US" sz="1200" kern="1200">
                <a:solidFill>
                  <a:schemeClr val="bg1"/>
                </a:solidFill>
                <a:latin typeface="나눔스퀘어 Bold"/>
                <a:ea typeface="나눔스퀘어 Bold"/>
                <a:cs typeface="+mn-cs"/>
              </a:rPr>
              <a:t>년</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총</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이용</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건수</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및</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증감률</a:t>
            </a:r>
            <a:r>
              <a:rPr lang="en-US" altLang="ko-KR" sz="1200" kern="1200">
                <a:solidFill>
                  <a:schemeClr val="bg1"/>
                </a:solidFill>
                <a:latin typeface="나눔스퀘어 Bold"/>
                <a:ea typeface="나눔스퀘어 Bold"/>
                <a:cs typeface="+mn-cs"/>
              </a:rPr>
              <a:t>]</a:t>
            </a:r>
          </a:p>
        </p:txBody>
      </p:sp>
      <p:grpSp>
        <p:nvGrpSpPr>
          <p:cNvPr id="15" name="slide5_group2"/>
          <p:cNvGrpSpPr>
            <a:grpSpLocks/>
          </p:cNvGrpSpPr>
          <p:nvPr/>
        </p:nvGrpSpPr>
        <p:grpSpPr>
          <a:xfrm>
            <a:off x="7533653" y="3861048"/>
            <a:ext cx="3999970" cy="986626"/>
            <a:chOff x="7533653" y="3861048"/>
            <a:chExt cx="3999970" cy="986626"/>
          </a:xfrm>
        </p:grpSpPr>
        <p:sp>
          <p:nvSpPr>
            <p:cNvPr id="16" name="slide5_shape9"/>
            <p:cNvSpPr/>
            <p:nvPr/>
          </p:nvSpPr>
          <p:spPr>
            <a:xfrm rot="16200000">
              <a:off x="9343790" y="4116362"/>
              <a:ext cx="400110" cy="523220"/>
            </a:xfrm>
            <a:prstGeom prst="rect">
              <a:avLst/>
            </a:prstGeom>
          </p:spPr>
          <p:txBody>
            <a:bodyPr wrap="square">
              <a:spAutoFit xmlns:a="http://schemas.openxmlformats.org/drawingml/2006/main"/>
            </a:bodyPr>
            <a:lstStyle/>
            <a:p>
              <a:pPr algn="ctr" marL="0" defTabSz="914400" latinLnBrk="1"/>
              <a:r>
                <a:rPr lang="en-US" altLang="ko-KR" sz="2800" kern="1200">
                  <a:solidFill>
                    <a:schemeClr val="bg1"/>
                  </a:solidFill>
                  <a:latin typeface="나눔스퀘어 Bold"/>
                  <a:ea typeface="나눔스퀘어 Bold"/>
                  <a:cs typeface="+mn-cs"/>
                </a:rPr>
                <a:t>&lt;</a:t>
              </a:r>
              <a:endParaRPr sz="2800" kern="1200">
                <a:solidFill>
                  <a:schemeClr val="bg1"/>
                </a:solidFill>
                <a:latin typeface="나눔스퀘어 Bold"/>
                <a:ea typeface="나눔스퀘어 Bold"/>
                <a:cs typeface="+mn-cs"/>
              </a:endParaRPr>
            </a:p>
          </p:txBody>
        </p:sp>
        <p:sp>
          <p:nvSpPr>
            <p:cNvPr id="17" name="slide5_shape10"/>
            <p:cNvSpPr/>
            <p:nvPr/>
          </p:nvSpPr>
          <p:spPr>
            <a:xfrm>
              <a:off x="7533653" y="3861048"/>
              <a:ext cx="3979556" cy="400110"/>
            </a:xfrm>
            <a:prstGeom prst="rect">
              <a:avLst/>
            </a:prstGeom>
          </p:spPr>
          <p:txBody>
            <a:bodyPr wrap="square">
              <a:spAutoFit xmlns:a="http://schemas.openxmlformats.org/drawingml/2006/main"/>
            </a:bodyPr>
            <a:lstStyle/>
            <a:p>
              <a:pPr algn="ctr" marL="0" defTabSz="914400" latinLnBrk="1"/>
              <a:r>
                <a:rPr lang="en-US" altLang="ko-KR" sz="2000" kern="1200">
                  <a:solidFill>
                    <a:schemeClr val="bg1"/>
                  </a:solidFill>
                  <a:latin typeface="나눔스퀘어"/>
                  <a:ea typeface="나눔스퀘어"/>
                  <a:cs typeface="+mn-cs"/>
                </a:rPr>
                <a:t>2019</a:t>
              </a:r>
              <a:r>
                <a:rPr lang="ko-KR" altLang="en-US" sz="2000" kern="1200">
                  <a:solidFill>
                    <a:schemeClr val="bg1"/>
                  </a:solidFill>
                  <a:latin typeface="나눔스퀘어"/>
                  <a:ea typeface="나눔스퀘어"/>
                  <a:cs typeface="+mn-cs"/>
                </a:rPr>
                <a:t>년</a:t>
              </a:r>
              <a:r>
                <a:rPr lang="en-US" altLang="en-US" sz="2000" kern="1200">
                  <a:solidFill>
                    <a:schemeClr val="bg1"/>
                  </a:solidFill>
                  <a:latin typeface="나눔스퀘어"/>
                  <a:ea typeface="나눔스퀘어"/>
                  <a:cs typeface="+mn-cs"/>
                </a:rPr>
                <a:t> </a:t>
              </a:r>
              <a:r>
                <a:rPr lang="ko-KR" altLang="en-US" sz="2000" kern="1200">
                  <a:solidFill>
                    <a:schemeClr val="bg1"/>
                  </a:solidFill>
                  <a:latin typeface="나눔스퀘어"/>
                  <a:ea typeface="나눔스퀘어"/>
                  <a:cs typeface="+mn-cs"/>
                </a:rPr>
                <a:t>작년</a:t>
              </a:r>
              <a:r>
                <a:rPr lang="en-US" altLang="en-US" sz="2000" kern="1200">
                  <a:solidFill>
                    <a:schemeClr val="bg1"/>
                  </a:solidFill>
                  <a:latin typeface="나눔스퀘어"/>
                  <a:ea typeface="나눔스퀘어"/>
                  <a:cs typeface="+mn-cs"/>
                </a:rPr>
                <a:t> </a:t>
              </a:r>
              <a:r>
                <a:rPr lang="ko-KR" altLang="en-US" sz="2000" kern="1200">
                  <a:solidFill>
                    <a:schemeClr val="bg1"/>
                  </a:solidFill>
                  <a:latin typeface="나눔스퀘어"/>
                  <a:ea typeface="나눔스퀘어"/>
                  <a:cs typeface="+mn-cs"/>
                </a:rPr>
                <a:t>대비</a:t>
              </a:r>
              <a:r>
                <a:rPr lang="en-US" altLang="en-US" sz="2000" kern="1200">
                  <a:solidFill>
                    <a:schemeClr val="bg1"/>
                  </a:solidFill>
                  <a:latin typeface="나눔스퀘어"/>
                  <a:ea typeface="나눔스퀘어"/>
                  <a:cs typeface="+mn-cs"/>
                </a:rPr>
                <a:t> </a:t>
              </a:r>
              <a:r>
                <a:rPr lang="ko-KR" altLang="en-US" sz="2000" kern="1200">
                  <a:solidFill>
                    <a:schemeClr val="bg1"/>
                  </a:solidFill>
                  <a:latin typeface="나눔스퀘어"/>
                  <a:ea typeface="나눔스퀘어"/>
                  <a:cs typeface="+mn-cs"/>
                </a:rPr>
                <a:t>증가율</a:t>
              </a:r>
              <a:endParaRPr sz="2000" kern="1200">
                <a:solidFill>
                  <a:schemeClr val="bg1"/>
                </a:solidFill>
                <a:latin typeface="나눔스퀘어"/>
                <a:ea typeface="나눔스퀘어"/>
                <a:cs typeface="+mn-cs"/>
              </a:endParaRPr>
            </a:p>
          </p:txBody>
        </p:sp>
        <p:sp>
          <p:nvSpPr>
            <p:cNvPr id="18" name="slide5_shape11"/>
            <p:cNvSpPr/>
            <p:nvPr/>
          </p:nvSpPr>
          <p:spPr>
            <a:xfrm>
              <a:off x="7554067" y="4509120"/>
              <a:ext cx="3979556" cy="338554"/>
            </a:xfrm>
            <a:prstGeom prst="rect">
              <a:avLst/>
            </a:prstGeom>
          </p:spPr>
          <p:txBody>
            <a:bodyPr wrap="square">
              <a:spAutoFit xmlns:a="http://schemas.openxmlformats.org/drawingml/2006/main"/>
            </a:bodyPr>
            <a:lstStyle/>
            <a:p>
              <a:pPr algn="ctr" marL="0" defTabSz="914400" latinLnBrk="1"/>
              <a:r>
                <a:rPr lang="en-US" altLang="ko-KR" sz="1600" kern="1200">
                  <a:solidFill>
                    <a:schemeClr val="bg1"/>
                  </a:solidFill>
                  <a:latin typeface="나눔스퀘어"/>
                  <a:ea typeface="나눔스퀘어"/>
                  <a:cs typeface="+mn-cs"/>
                </a:rPr>
                <a:t>2020</a:t>
              </a:r>
              <a:r>
                <a:rPr lang="ko-KR" altLang="en-US" sz="1600" kern="1200">
                  <a:solidFill>
                    <a:schemeClr val="bg1"/>
                  </a:solidFill>
                  <a:latin typeface="나눔스퀘어"/>
                  <a:ea typeface="나눔스퀘어"/>
                  <a:cs typeface="+mn-cs"/>
                </a:rPr>
                <a:t>년</a:t>
              </a:r>
              <a:r>
                <a:rPr lang="en-US" altLang="en-US" sz="1600" kern="1200">
                  <a:solidFill>
                    <a:schemeClr val="bg1"/>
                  </a:solidFill>
                  <a:latin typeface="나눔스퀘어"/>
                  <a:ea typeface="나눔스퀘어"/>
                  <a:cs typeface="+mn-cs"/>
                </a:rPr>
                <a:t> </a:t>
              </a:r>
              <a:r>
                <a:rPr lang="ko-KR" altLang="en-US" sz="1600" kern="1200">
                  <a:solidFill>
                    <a:schemeClr val="bg1"/>
                  </a:solidFill>
                  <a:latin typeface="나눔스퀘어"/>
                  <a:ea typeface="나눔스퀘어"/>
                  <a:cs typeface="+mn-cs"/>
                </a:rPr>
                <a:t>작년</a:t>
              </a:r>
              <a:r>
                <a:rPr lang="en-US" altLang="en-US" sz="1600" kern="1200">
                  <a:solidFill>
                    <a:schemeClr val="bg1"/>
                  </a:solidFill>
                  <a:latin typeface="나눔스퀘어"/>
                  <a:ea typeface="나눔스퀘어"/>
                  <a:cs typeface="+mn-cs"/>
                </a:rPr>
                <a:t> </a:t>
              </a:r>
              <a:r>
                <a:rPr lang="ko-KR" altLang="en-US" sz="1600" kern="1200">
                  <a:solidFill>
                    <a:schemeClr val="bg1"/>
                  </a:solidFill>
                  <a:latin typeface="나눔스퀘어"/>
                  <a:ea typeface="나눔스퀘어"/>
                  <a:cs typeface="+mn-cs"/>
                </a:rPr>
                <a:t>대비</a:t>
              </a:r>
              <a:r>
                <a:rPr lang="en-US" altLang="en-US" sz="1600" kern="1200">
                  <a:solidFill>
                    <a:schemeClr val="bg1"/>
                  </a:solidFill>
                  <a:latin typeface="나눔스퀘어"/>
                  <a:ea typeface="나눔스퀘어"/>
                  <a:cs typeface="+mn-cs"/>
                </a:rPr>
                <a:t> </a:t>
              </a:r>
              <a:r>
                <a:rPr lang="ko-KR" altLang="en-US" sz="1600" kern="1200">
                  <a:solidFill>
                    <a:schemeClr val="bg1"/>
                  </a:solidFill>
                  <a:latin typeface="나눔스퀘어"/>
                  <a:ea typeface="나눔스퀘어"/>
                  <a:cs typeface="+mn-cs"/>
                </a:rPr>
                <a:t>증가율</a:t>
              </a:r>
              <a:endParaRPr sz="1600" kern="1200">
                <a:solidFill>
                  <a:schemeClr val="bg1"/>
                </a:solidFill>
                <a:latin typeface="나눔스퀘어"/>
                <a:ea typeface="나눔스퀘어"/>
                <a:cs typeface="+mn-c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6_shape1"/>
          <p:cNvSpPr/>
          <p:nvPr/>
        </p:nvSpPr>
        <p:spPr>
          <a:xfrm>
            <a:off x="1415480" y="396506"/>
            <a:ext cx="4315605" cy="307777"/>
          </a:xfrm>
          <a:prstGeom prst="rect">
            <a:avLst/>
          </a:prstGeom>
        </p:spPr>
        <p:txBody>
          <a:bodyPr wrap="none">
            <a:spAutoFit xmlns:a="http://schemas.openxmlformats.org/drawingml/2006/main"/>
          </a:bodyPr>
          <a:lstStyle/>
          <a:p>
            <a:pPr algn="l" marL="0" defTabSz="914400" latinLnBrk="1"/>
            <a:r>
              <a:rPr lang="en-US" altLang="ko-KR" sz="1400" kern="1200">
                <a:solidFill>
                  <a:schemeClr val="bg1"/>
                </a:solidFill>
                <a:latin typeface="나눔스퀘어 Bold"/>
                <a:ea typeface="나눔스퀘어 Bold"/>
                <a:cs typeface="+mn-cs"/>
              </a:rPr>
              <a:t> 2-1 </a:t>
            </a:r>
            <a:r>
              <a:rPr lang="ko-KR" altLang="en-US" sz="1400" kern="1200">
                <a:solidFill>
                  <a:schemeClr val="bg1"/>
                </a:solidFill>
                <a:latin typeface="나눔스퀘어 Bold"/>
                <a:ea typeface="나눔스퀘어 Bold"/>
                <a:cs typeface="+mn-cs"/>
              </a:rPr>
              <a:t>코로나</a:t>
            </a:r>
            <a:r>
              <a:rPr lang="en-US" altLang="ko-KR"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발생에</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따른</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서울</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시민</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공공자전거</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이용</a:t>
            </a:r>
            <a:r>
              <a:rPr lang="en-US" altLang="en-US" sz="1400" kern="1200">
                <a:solidFill>
                  <a:schemeClr val="bg1"/>
                </a:solidFill>
                <a:latin typeface="나눔스퀘어 Bold"/>
                <a:ea typeface="나눔스퀘어 Bold"/>
                <a:cs typeface="+mn-cs"/>
              </a:rPr>
              <a:t> </a:t>
            </a:r>
            <a:r>
              <a:rPr lang="ko-KR" altLang="en-US" sz="1400" kern="1200">
                <a:solidFill>
                  <a:schemeClr val="bg1"/>
                </a:solidFill>
                <a:latin typeface="나눔스퀘어 Bold"/>
                <a:ea typeface="나눔스퀘어 Bold"/>
                <a:cs typeface="+mn-cs"/>
              </a:rPr>
              <a:t>현황</a:t>
            </a:r>
            <a:endParaRPr sz="1400" kern="1200">
              <a:solidFill>
                <a:schemeClr val="bg1"/>
              </a:solidFill>
              <a:latin typeface="나눔스퀘어 Bold"/>
              <a:ea typeface="나눔스퀘어 Bold"/>
              <a:cs typeface="+mn-cs"/>
            </a:endParaRPr>
          </a:p>
        </p:txBody>
      </p:sp>
      <p:pic>
        <p:nvPicPr>
          <p:cNvPr id="4" name="slide6_picture1" descr="AI Can Help Scientists Find a Covid-19 Vaccine | WIRED"/>
          <p:cNvPicPr>
            <a:picLocks noChangeAspect="1"/>
          </p:cNvPicPr>
          <p:nvPr/>
        </p:nvPicPr>
        <p:blipFill>
          <a:blip r:embed="rId2" cstate="print"/>
          <a:srcRect t="26589" r="15472" b="26383" l="15800"/>
          <a:stretch>
            <a:fillRect/>
          </a:stretch>
        </p:blipFill>
        <p:spPr>
          <a:xfrm>
            <a:off x="119336" y="249848"/>
            <a:ext cx="1231262" cy="631870"/>
          </a:xfrm>
          <a:prstGeom prst="rect">
            <a:avLst/>
          </a:prstGeom>
          <a:noFill/>
        </p:spPr>
      </p:pic>
      <p:sp>
        <p:nvSpPr>
          <p:cNvPr id="5" name="slide6_shape2"/>
          <p:cNvSpPr/>
          <p:nvPr/>
        </p:nvSpPr>
        <p:spPr>
          <a:xfrm>
            <a:off x="10545897" y="6468925"/>
            <a:ext cx="1238735" cy="276999"/>
          </a:xfrm>
          <a:prstGeom prst="rect">
            <a:avLst/>
          </a:prstGeom>
        </p:spPr>
        <p:txBody>
          <a:bodyPr wrap="square">
            <a:spAutoFit xmlns:a="http://schemas.openxmlformats.org/drawingml/2006/main"/>
          </a:bodyPr>
          <a:lstStyle/>
          <a:p>
            <a:pPr algn="l" marL="0" defTabSz="914400" latinLnBrk="1"/>
            <a:r>
              <a:rPr lang="ko-KR" altLang="en-US" sz="1200" kern="1200">
                <a:solidFill>
                  <a:schemeClr val="bg1"/>
                </a:solidFill>
                <a:latin typeface="나눔스퀘어"/>
                <a:ea typeface="나눔스퀘어"/>
                <a:cs typeface="+mn-cs"/>
              </a:rPr>
              <a:t>출처</a:t>
            </a:r>
            <a:r>
              <a:rPr lang="en-US" altLang="ko-KR" sz="1200" kern="1200">
                <a:solidFill>
                  <a:schemeClr val="bg1"/>
                </a:solidFill>
                <a:latin typeface="나눔스퀘어"/>
                <a:ea typeface="나눔스퀘어"/>
                <a:cs typeface="+mn-cs"/>
              </a:rPr>
              <a:t>: </a:t>
            </a:r>
            <a:r>
              <a:rPr lang="ko-KR" altLang="en-US" sz="1200" kern="1200">
                <a:solidFill>
                  <a:schemeClr val="bg1"/>
                </a:solidFill>
                <a:latin typeface="나눔스퀘어"/>
                <a:ea typeface="나눔스퀘어"/>
                <a:cs typeface="+mn-cs"/>
              </a:rPr>
              <a:t>공공데이터</a:t>
            </a:r>
            <a:endParaRPr sz="1200" kern="1200">
              <a:solidFill>
                <a:schemeClr val="bg1"/>
              </a:solidFill>
              <a:latin typeface="나눔스퀘어"/>
              <a:ea typeface="나눔스퀘어"/>
              <a:cs typeface="+mn-cs"/>
            </a:endParaRPr>
          </a:p>
        </p:txBody>
      </p:sp>
      <p:pic>
        <p:nvPicPr>
          <p:cNvPr id="6" name="slide6_picture2"/>
          <p:cNvPicPr>
            <a:picLocks noChangeAspect="1"/>
          </p:cNvPicPr>
          <p:nvPr/>
        </p:nvPicPr>
        <p:blipFill>
          <a:blip r:embed="rId3" cstate="print"/>
          <a:srcRect t="3742" r="2410" b="6913" l="2410"/>
          <a:stretch>
            <a:fillRect/>
          </a:stretch>
        </p:blipFill>
        <p:spPr>
          <a:xfrm>
            <a:off x="767408" y="3701241"/>
            <a:ext cx="5688632" cy="2589235"/>
          </a:xfrm>
          <a:prstGeom prst="rect">
            <a:avLst/>
          </a:prstGeom>
        </p:spPr>
      </p:pic>
      <p:pic>
        <p:nvPicPr>
          <p:cNvPr id="7" name="slide6_picture3" descr="텍스트, 실내, 화면, 플랫이(가) 표시된 사진  자동 생성된 설명"/>
          <p:cNvPicPr>
            <a:picLocks noChangeAspect="1"/>
          </p:cNvPicPr>
          <p:nvPr/>
        </p:nvPicPr>
        <p:blipFill>
          <a:blip r:embed="rId4" cstate="print"/>
          <a:srcRect t="3814" r="1565" b="4338" l="3255"/>
          <a:stretch>
            <a:fillRect/>
          </a:stretch>
        </p:blipFill>
        <p:spPr>
          <a:xfrm>
            <a:off x="839416" y="1052736"/>
            <a:ext cx="5688632" cy="2648505"/>
          </a:xfrm>
          <a:prstGeom prst="rect">
            <a:avLst/>
          </a:prstGeom>
        </p:spPr>
      </p:pic>
      <p:sp>
        <p:nvSpPr>
          <p:cNvPr id="8" name="slide6_shape3"/>
          <p:cNvSpPr/>
          <p:nvPr/>
        </p:nvSpPr>
        <p:spPr>
          <a:xfrm>
            <a:off x="6522193" y="2606875"/>
            <a:ext cx="5442636" cy="369332"/>
          </a:xfrm>
          <a:prstGeom prst="rect">
            <a:avLst/>
          </a:prstGeom>
        </p:spPr>
        <p:txBody>
          <a:bodyPr wrap="square">
            <a:spAutoFit xmlns:a="http://schemas.openxmlformats.org/drawingml/2006/main"/>
          </a:bodyPr>
          <a:lstStyle/>
          <a:p>
            <a:pPr algn="ctr" marL="0" defTabSz="914400" latinLnBrk="1"/>
            <a:r>
              <a:rPr lang="ko-KR" altLang="en-US" sz="1800" kern="1200">
                <a:solidFill>
                  <a:schemeClr val="bg1"/>
                </a:solidFill>
                <a:latin typeface="나눔스퀘어 Bold"/>
                <a:ea typeface="나눔스퀘어 Bold"/>
                <a:cs typeface="+mn-cs"/>
              </a:rPr>
              <a:t>‘</a:t>
            </a:r>
            <a:r>
              <a:rPr lang="ko-KR" altLang="en-US" sz="1800" kern="1200">
                <a:solidFill>
                  <a:schemeClr val="bg1"/>
                </a:solidFill>
                <a:latin typeface="나눔스퀘어 Bold"/>
                <a:ea typeface="나눔스퀘어 Bold"/>
                <a:cs typeface="+mn-cs"/>
              </a:rPr>
              <a:t>사회적</a:t>
            </a:r>
            <a:r>
              <a:rPr lang="en-US" altLang="en-US" sz="1800" kern="1200">
                <a:solidFill>
                  <a:schemeClr val="bg1"/>
                </a:solidFill>
                <a:latin typeface="나눔스퀘어 Bold"/>
                <a:ea typeface="나눔스퀘어 Bold"/>
                <a:cs typeface="+mn-cs"/>
              </a:rPr>
              <a:t> </a:t>
            </a:r>
            <a:r>
              <a:rPr lang="ko-KR" altLang="en-US" sz="1800" kern="1200">
                <a:solidFill>
                  <a:schemeClr val="bg1"/>
                </a:solidFill>
                <a:latin typeface="나눔스퀘어 Bold"/>
                <a:ea typeface="나눔스퀘어 Bold"/>
                <a:cs typeface="+mn-cs"/>
              </a:rPr>
              <a:t>거리두기</a:t>
            </a:r>
            <a:r>
              <a:rPr lang="ko-KR" altLang="en-US" sz="1800" kern="1200">
                <a:solidFill>
                  <a:schemeClr val="bg1"/>
                </a:solidFill>
                <a:latin typeface="나눔스퀘어 Bold"/>
                <a:ea typeface="나눔스퀘어 Bold"/>
                <a:cs typeface="+mn-cs"/>
              </a:rPr>
              <a:t>’</a:t>
            </a:r>
            <a:r>
              <a:rPr lang="en-US" altLang="en-US" sz="1800" kern="1200">
                <a:solidFill>
                  <a:schemeClr val="bg1"/>
                </a:solidFill>
                <a:latin typeface="나눔스퀘어 Bold"/>
                <a:ea typeface="나눔스퀘어 Bold"/>
                <a:cs typeface="+mn-cs"/>
              </a:rPr>
              <a:t> </a:t>
            </a:r>
            <a:r>
              <a:rPr lang="ko-KR" altLang="en-US" sz="1800" kern="1200">
                <a:solidFill>
                  <a:schemeClr val="bg1"/>
                </a:solidFill>
                <a:latin typeface="나눔스퀘어 Bold"/>
                <a:ea typeface="나눔스퀘어 Bold"/>
                <a:cs typeface="+mn-cs"/>
              </a:rPr>
              <a:t>시행으로</a:t>
            </a:r>
            <a:r>
              <a:rPr lang="en-US" altLang="en-US" sz="1800" kern="1200">
                <a:solidFill>
                  <a:schemeClr val="bg1"/>
                </a:solidFill>
                <a:latin typeface="나눔스퀘어 Bold"/>
                <a:ea typeface="나눔스퀘어 Bold"/>
                <a:cs typeface="+mn-cs"/>
              </a:rPr>
              <a:t> </a:t>
            </a:r>
            <a:r>
              <a:rPr lang="ko-KR" altLang="en-US" sz="1800" kern="1200">
                <a:solidFill>
                  <a:schemeClr val="bg1"/>
                </a:solidFill>
                <a:latin typeface="나눔스퀘어 Bold"/>
                <a:ea typeface="나눔스퀘어 Bold"/>
                <a:cs typeface="+mn-cs"/>
              </a:rPr>
              <a:t>공공</a:t>
            </a:r>
            <a:r>
              <a:rPr lang="en-US" altLang="en-US" sz="1800" kern="1200">
                <a:solidFill>
                  <a:schemeClr val="bg1"/>
                </a:solidFill>
                <a:latin typeface="나눔스퀘어 Bold"/>
                <a:ea typeface="나눔스퀘어 Bold"/>
                <a:cs typeface="+mn-cs"/>
              </a:rPr>
              <a:t> </a:t>
            </a:r>
            <a:r>
              <a:rPr lang="ko-KR" altLang="en-US" sz="1800" kern="1200">
                <a:solidFill>
                  <a:schemeClr val="bg1"/>
                </a:solidFill>
                <a:latin typeface="나눔스퀘어 Bold"/>
                <a:ea typeface="나눔스퀘어 Bold"/>
                <a:cs typeface="+mn-cs"/>
              </a:rPr>
              <a:t>자전거</a:t>
            </a:r>
            <a:r>
              <a:rPr lang="en-US" altLang="en-US" sz="1800" kern="1200">
                <a:solidFill>
                  <a:schemeClr val="bg1"/>
                </a:solidFill>
                <a:latin typeface="나눔스퀘어 Bold"/>
                <a:ea typeface="나눔스퀘어 Bold"/>
                <a:cs typeface="+mn-cs"/>
              </a:rPr>
              <a:t> </a:t>
            </a:r>
            <a:r>
              <a:rPr lang="ko-KR" altLang="en-US" sz="1800" kern="1200">
                <a:solidFill>
                  <a:schemeClr val="bg1"/>
                </a:solidFill>
                <a:latin typeface="나눔스퀘어 Bold"/>
                <a:ea typeface="나눔스퀘어 Bold"/>
                <a:cs typeface="+mn-cs"/>
              </a:rPr>
              <a:t>이용</a:t>
            </a:r>
            <a:r>
              <a:rPr lang="en-US" altLang="en-US" sz="1800" kern="1200">
                <a:solidFill>
                  <a:schemeClr val="bg1"/>
                </a:solidFill>
                <a:latin typeface="나눔스퀘어 Bold"/>
                <a:ea typeface="나눔스퀘어 Bold"/>
                <a:cs typeface="+mn-cs"/>
              </a:rPr>
              <a:t> </a:t>
            </a:r>
            <a:r>
              <a:rPr lang="ko-KR" altLang="en-US" sz="1800" kern="1200">
                <a:solidFill>
                  <a:srgbClr val="ff0000"/>
                </a:solidFill>
                <a:latin typeface="나눔스퀘어 Bold"/>
                <a:ea typeface="나눔스퀘어 Bold"/>
                <a:cs typeface="+mn-cs"/>
              </a:rPr>
              <a:t>감소</a:t>
            </a:r>
            <a:r>
              <a:rPr lang="en-US" altLang="en-US" sz="1800" kern="1200">
                <a:solidFill>
                  <a:schemeClr val="bg1"/>
                </a:solidFill>
                <a:latin typeface="나눔스퀘어 Bold"/>
                <a:ea typeface="나눔스퀘어 Bold"/>
                <a:cs typeface="+mn-cs"/>
              </a:rPr>
              <a:t> </a:t>
            </a:r>
            <a:r>
              <a:rPr lang="ko-KR" altLang="en-US" sz="1800" kern="1200">
                <a:solidFill>
                  <a:schemeClr val="bg1"/>
                </a:solidFill>
                <a:latin typeface="나눔스퀘어 Bold"/>
                <a:ea typeface="나눔스퀘어 Bold"/>
                <a:cs typeface="+mn-cs"/>
              </a:rPr>
              <a:t>판단</a:t>
            </a:r>
          </a:p>
        </p:txBody>
      </p:sp>
      <p:grpSp>
        <p:nvGrpSpPr>
          <p:cNvPr id="9" name="slide6_group1"/>
          <p:cNvGrpSpPr>
            <a:grpSpLocks/>
          </p:cNvGrpSpPr>
          <p:nvPr/>
        </p:nvGrpSpPr>
        <p:grpSpPr>
          <a:xfrm>
            <a:off x="7464152" y="3515633"/>
            <a:ext cx="3979556" cy="968590"/>
            <a:chOff x="7464152" y="3515633"/>
            <a:chExt cx="3979556" cy="968590"/>
          </a:xfrm>
        </p:grpSpPr>
        <p:sp>
          <p:nvSpPr>
            <p:cNvPr id="10" name="slide6_shape4"/>
            <p:cNvSpPr/>
            <p:nvPr/>
          </p:nvSpPr>
          <p:spPr>
            <a:xfrm>
              <a:off x="7464152" y="4176446"/>
              <a:ext cx="3979556" cy="307777"/>
            </a:xfrm>
            <a:prstGeom prst="rect">
              <a:avLst/>
            </a:prstGeom>
          </p:spPr>
          <p:txBody>
            <a:bodyPr wrap="square">
              <a:spAutoFit xmlns:a="http://schemas.openxmlformats.org/drawingml/2006/main"/>
            </a:bodyPr>
            <a:lstStyle/>
            <a:p>
              <a:pPr algn="ctr" marL="0" defTabSz="914400" latinLnBrk="1"/>
              <a:r>
                <a:rPr lang="en-US" altLang="ko-KR" sz="1400" kern="1200">
                  <a:solidFill>
                    <a:schemeClr val="bg1"/>
                  </a:solidFill>
                  <a:latin typeface="나눔스퀘어"/>
                  <a:ea typeface="나눔스퀘어"/>
                  <a:cs typeface="+mn-cs"/>
                </a:rPr>
                <a:t>2020</a:t>
              </a:r>
              <a:r>
                <a:rPr lang="ko-KR" altLang="en-US" sz="1400" kern="1200">
                  <a:solidFill>
                    <a:schemeClr val="bg1"/>
                  </a:solidFill>
                  <a:latin typeface="나눔스퀘어"/>
                  <a:ea typeface="나눔스퀘어"/>
                  <a:cs typeface="+mn-cs"/>
                </a:rPr>
                <a:t>년</a:t>
              </a:r>
              <a:r>
                <a:rPr lang="en-US" altLang="en-US" sz="1400" kern="1200">
                  <a:solidFill>
                    <a:schemeClr val="bg1"/>
                  </a:solidFill>
                  <a:latin typeface="나눔스퀘어"/>
                  <a:ea typeface="나눔스퀘어"/>
                  <a:cs typeface="+mn-cs"/>
                </a:rPr>
                <a:t> </a:t>
              </a:r>
              <a:r>
                <a:rPr lang="ko-KR" altLang="en-US" sz="1400" kern="1200">
                  <a:solidFill>
                    <a:schemeClr val="bg1"/>
                  </a:solidFill>
                  <a:latin typeface="나눔스퀘어"/>
                  <a:ea typeface="나눔스퀘어"/>
                  <a:cs typeface="+mn-cs"/>
                </a:rPr>
                <a:t>공공자전거</a:t>
              </a:r>
              <a:r>
                <a:rPr lang="en-US" altLang="en-US" sz="1400" kern="1200">
                  <a:solidFill>
                    <a:schemeClr val="bg1"/>
                  </a:solidFill>
                  <a:latin typeface="나눔스퀘어"/>
                  <a:ea typeface="나눔스퀘어"/>
                  <a:cs typeface="+mn-cs"/>
                </a:rPr>
                <a:t> </a:t>
              </a:r>
              <a:r>
                <a:rPr lang="ko-KR" altLang="en-US" sz="1400" kern="1200">
                  <a:solidFill>
                    <a:schemeClr val="bg1"/>
                  </a:solidFill>
                  <a:latin typeface="나눔스퀘어"/>
                  <a:ea typeface="나눔스퀘어"/>
                  <a:cs typeface="+mn-cs"/>
                </a:rPr>
                <a:t>이용</a:t>
              </a:r>
              <a:r>
                <a:rPr lang="en-US" altLang="en-US" sz="1400" kern="1200">
                  <a:solidFill>
                    <a:schemeClr val="bg1"/>
                  </a:solidFill>
                  <a:latin typeface="나눔스퀘어"/>
                  <a:ea typeface="나눔스퀘어"/>
                  <a:cs typeface="+mn-cs"/>
                </a:rPr>
                <a:t> </a:t>
              </a:r>
              <a:r>
                <a:rPr lang="ko-KR" altLang="en-US" sz="1400" kern="1200">
                  <a:solidFill>
                    <a:schemeClr val="bg1"/>
                  </a:solidFill>
                  <a:latin typeface="나눔스퀘어"/>
                  <a:ea typeface="나눔스퀘어"/>
                  <a:cs typeface="+mn-cs"/>
                </a:rPr>
                <a:t>건수</a:t>
              </a:r>
              <a:endParaRPr sz="1400" kern="1200">
                <a:solidFill>
                  <a:schemeClr val="bg1"/>
                </a:solidFill>
                <a:latin typeface="나눔스퀘어"/>
                <a:ea typeface="나눔스퀘어"/>
                <a:cs typeface="+mn-cs"/>
              </a:endParaRPr>
            </a:p>
          </p:txBody>
        </p:sp>
        <p:sp>
          <p:nvSpPr>
            <p:cNvPr id="11" name="slide6_shape5"/>
            <p:cNvSpPr/>
            <p:nvPr/>
          </p:nvSpPr>
          <p:spPr>
            <a:xfrm>
              <a:off x="7464152" y="3515633"/>
              <a:ext cx="3979556" cy="369332"/>
            </a:xfrm>
            <a:prstGeom prst="rect">
              <a:avLst/>
            </a:prstGeom>
          </p:spPr>
          <p:txBody>
            <a:bodyPr wrap="square">
              <a:spAutoFit xmlns:a="http://schemas.openxmlformats.org/drawingml/2006/main"/>
            </a:bodyPr>
            <a:lstStyle/>
            <a:p>
              <a:pPr algn="ctr" marL="0" defTabSz="914400" latinLnBrk="1"/>
              <a:r>
                <a:rPr lang="en-US" altLang="ko-KR" sz="1800" kern="1200">
                  <a:solidFill>
                    <a:schemeClr val="bg1"/>
                  </a:solidFill>
                  <a:latin typeface="나눔스퀘어"/>
                  <a:ea typeface="나눔스퀘어"/>
                  <a:cs typeface="+mn-cs"/>
                </a:rPr>
                <a:t>2019</a:t>
              </a:r>
              <a:r>
                <a:rPr lang="ko-KR" altLang="en-US" sz="1800" kern="1200">
                  <a:solidFill>
                    <a:schemeClr val="bg1"/>
                  </a:solidFill>
                  <a:latin typeface="나눔스퀘어"/>
                  <a:ea typeface="나눔스퀘어"/>
                  <a:cs typeface="+mn-cs"/>
                </a:rPr>
                <a:t>년</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공공자전거</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이용</a:t>
              </a:r>
              <a:r>
                <a:rPr lang="en-US" altLang="en-US" sz="1800" kern="1200">
                  <a:solidFill>
                    <a:schemeClr val="bg1"/>
                  </a:solidFill>
                  <a:latin typeface="나눔스퀘어"/>
                  <a:ea typeface="나눔스퀘어"/>
                  <a:cs typeface="+mn-cs"/>
                </a:rPr>
                <a:t> </a:t>
              </a:r>
              <a:r>
                <a:rPr lang="ko-KR" altLang="en-US" sz="1800" kern="1200">
                  <a:solidFill>
                    <a:schemeClr val="bg1"/>
                  </a:solidFill>
                  <a:latin typeface="나눔스퀘어"/>
                  <a:ea typeface="나눔스퀘어"/>
                  <a:cs typeface="+mn-cs"/>
                </a:rPr>
                <a:t>건수</a:t>
              </a:r>
              <a:endParaRPr sz="1800" kern="1200">
                <a:solidFill>
                  <a:schemeClr val="bg1"/>
                </a:solidFill>
                <a:latin typeface="나눔스퀘어"/>
                <a:ea typeface="나눔스퀘어"/>
                <a:cs typeface="+mn-cs"/>
              </a:endParaRPr>
            </a:p>
          </p:txBody>
        </p:sp>
        <p:sp>
          <p:nvSpPr>
            <p:cNvPr id="12" name="slide6_shape6"/>
            <p:cNvSpPr/>
            <p:nvPr/>
          </p:nvSpPr>
          <p:spPr>
            <a:xfrm rot="16200000">
              <a:off x="9274289" y="3785629"/>
              <a:ext cx="400110" cy="461665"/>
            </a:xfrm>
            <a:prstGeom prst="rect">
              <a:avLst/>
            </a:prstGeom>
          </p:spPr>
          <p:txBody>
            <a:bodyPr wrap="square">
              <a:spAutoFit xmlns:a="http://schemas.openxmlformats.org/drawingml/2006/main"/>
            </a:bodyPr>
            <a:lstStyle/>
            <a:p>
              <a:pPr algn="ctr" marL="0" defTabSz="914400" latinLnBrk="1"/>
              <a:r>
                <a:rPr lang="en-US" altLang="ko-KR" sz="2400" kern="1200">
                  <a:solidFill>
                    <a:schemeClr val="bg1"/>
                  </a:solidFill>
                  <a:latin typeface="나눔스퀘어 Bold"/>
                  <a:ea typeface="나눔스퀘어 Bold"/>
                  <a:cs typeface="+mn-cs"/>
                </a:rPr>
                <a:t>&lt;</a:t>
              </a:r>
              <a:endParaRPr sz="2400" kern="1200">
                <a:solidFill>
                  <a:schemeClr val="bg1"/>
                </a:solidFill>
                <a:latin typeface="나눔스퀘어 Bold"/>
                <a:ea typeface="나눔스퀘어 Bold"/>
                <a:cs typeface="+mn-cs"/>
              </a:endParaRPr>
            </a:p>
          </p:txBody>
        </p:sp>
      </p:grpSp>
      <p:sp>
        <p:nvSpPr>
          <p:cNvPr id="13" name="slide6_shape7"/>
          <p:cNvSpPr/>
          <p:nvPr/>
        </p:nvSpPr>
        <p:spPr>
          <a:xfrm>
            <a:off x="1471967" y="168895"/>
            <a:ext cx="2462534" cy="276999"/>
          </a:xfrm>
          <a:prstGeom prst="rect">
            <a:avLst/>
          </a:prstGeom>
        </p:spPr>
        <p:txBody>
          <a:bodyPr wrap="none">
            <a:spAutoFit xmlns:a="http://schemas.openxmlformats.org/drawingml/2006/main"/>
          </a:bodyPr>
          <a:lstStyle/>
          <a:p>
            <a:pPr algn="l" marL="0" defTabSz="914400" latinLnBrk="1"/>
            <a:r>
              <a:rPr lang="en-US" altLang="ko-KR" sz="1200" kern="1200">
                <a:solidFill>
                  <a:schemeClr val="bg1"/>
                </a:solidFill>
                <a:latin typeface="나눔스퀘어 Bold"/>
                <a:ea typeface="나눔스퀘어 Bold"/>
                <a:cs typeface="+mn-cs"/>
              </a:rPr>
              <a:t>[ 2019</a:t>
            </a:r>
            <a:r>
              <a:rPr lang="ko-KR" altLang="en-US" sz="1200" kern="1200">
                <a:solidFill>
                  <a:schemeClr val="bg1"/>
                </a:solidFill>
                <a:latin typeface="나눔스퀘어 Bold"/>
                <a:ea typeface="나눔스퀘어 Bold"/>
                <a:cs typeface="+mn-cs"/>
              </a:rPr>
              <a:t>년</a:t>
            </a:r>
            <a:r>
              <a:rPr lang="en-US" altLang="en-US" sz="1200" kern="1200">
                <a:solidFill>
                  <a:schemeClr val="bg1"/>
                </a:solidFill>
                <a:latin typeface="나눔스퀘어 Bold"/>
                <a:ea typeface="나눔스퀘어 Bold"/>
                <a:cs typeface="+mn-cs"/>
              </a:rPr>
              <a:t> </a:t>
            </a:r>
            <a:r>
              <a:rPr lang="en-US" altLang="ko-KR" sz="1200" kern="1200">
                <a:solidFill>
                  <a:schemeClr val="bg1"/>
                </a:solidFill>
                <a:latin typeface="나눔스퀘어 Bold"/>
                <a:ea typeface="나눔스퀘어 Bold"/>
                <a:cs typeface="+mn-cs"/>
              </a:rPr>
              <a:t>vs 2020</a:t>
            </a:r>
            <a:r>
              <a:rPr lang="ko-KR" altLang="en-US" sz="1200" kern="1200">
                <a:solidFill>
                  <a:schemeClr val="bg1"/>
                </a:solidFill>
                <a:latin typeface="나눔스퀘어 Bold"/>
                <a:ea typeface="나눔스퀘어 Bold"/>
                <a:cs typeface="+mn-cs"/>
              </a:rPr>
              <a:t>년</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총</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이용</a:t>
            </a:r>
            <a:r>
              <a:rPr lang="en-US" altLang="en-US" sz="1200" kern="1200">
                <a:solidFill>
                  <a:schemeClr val="bg1"/>
                </a:solidFill>
                <a:latin typeface="나눔스퀘어 Bold"/>
                <a:ea typeface="나눔스퀘어 Bold"/>
                <a:cs typeface="+mn-cs"/>
              </a:rPr>
              <a:t> </a:t>
            </a:r>
            <a:r>
              <a:rPr lang="ko-KR" altLang="en-US" sz="1200" kern="1200">
                <a:solidFill>
                  <a:schemeClr val="bg1"/>
                </a:solidFill>
                <a:latin typeface="나눔스퀘어 Bold"/>
                <a:ea typeface="나눔스퀘어 Bold"/>
                <a:cs typeface="+mn-cs"/>
              </a:rPr>
              <a:t>건수</a:t>
            </a:r>
            <a:r>
              <a:rPr lang="en-US" altLang="en-US" sz="1200" kern="1200">
                <a:solidFill>
                  <a:schemeClr val="bg1"/>
                </a:solidFill>
                <a:latin typeface="나눔스퀘어 Bold"/>
                <a:ea typeface="나눔스퀘어 Bold"/>
                <a:cs typeface="+mn-cs"/>
              </a:rPr>
              <a:t> </a:t>
            </a:r>
            <a:r>
              <a:rPr lang="en-US" altLang="ko-KR" sz="1200" kern="1200">
                <a:solidFill>
                  <a:schemeClr val="bg1"/>
                </a:solidFill>
                <a:latin typeface="나눔스퀘어 Bold"/>
                <a:ea typeface="나눔스퀘어 Bold"/>
                <a:cs typeface="+mn-cs"/>
              </a:rPr>
              <a:t>]</a:t>
            </a:r>
          </a:p>
        </p:txBody>
      </p:sp>
    </p:spTree>
  </p:cSld>
  <p:clrMapOvr>
    <a:masterClrMapping/>
  </p:clrMapOvr>
</p:sld>
</file>

<file path=ppt/theme/theme1.xml><?xml version="1.0" encoding="utf-8"?>
<a:theme xmlns:a="http://schemas.openxmlformats.org/drawingml/2006/main" name="">
  <a:themeElements>
    <a:clrScheme na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
      <a:majorFont>
        <a:latin typeface="맑은 고딕"/>
        <a:ea typeface=""/>
        <a:cs typeface=""/>
        <a:font script="Arab" typeface="Times New Roman"/>
        <a:font script="Armn" typeface="Arial"/>
        <a:font script="Beng" typeface="Vrinda"/>
        <a:font script="Bopo" typeface="Microsoft JhengHei"/>
        <a:font script="Bugi" typeface="Leelawadee UI"/>
        <a:font script="Cans" typeface="Euphemia"/>
        <a:font script="Cher" typeface="Plantagenet Cherokee"/>
        <a:font script="Deva" typeface="Mangal"/>
        <a:font script="Ethi" typeface="Nyala"/>
        <a:font script="Geor" typeface="Sylfaen"/>
        <a:font script="Gujr" typeface="Shruti"/>
        <a:font script="Guru" typeface="Raavi"/>
        <a:font script="Hang" typeface="맑은 고딕"/>
        <a:font script="Hans" typeface="等线 Light"/>
        <a:font script="Hant" typeface="新細明體"/>
        <a:font script="Hebr" typeface="Times New Roman"/>
        <a:font script="Java" typeface="Javanese Text"/>
        <a:font script="Jpan" typeface="游ゴシック Light"/>
        <a:font script="Khmr" typeface="MoolBoran"/>
        <a:font script="Knda" typeface="Tunga"/>
        <a:font script="Laoo" typeface="DokChampa"/>
        <a:font script="Lisu" typeface="Segoe UI"/>
        <a:font script="Mlym" typeface="Kartika"/>
        <a:font script="Mong" typeface="Mongolian Baiti"/>
        <a:font script="Mymr" typeface="Myanmar Text"/>
        <a:font script="Nkoo" typeface="Ebrima"/>
        <a:font script="Olck" typeface="Nirmala UI"/>
        <a:font script="Orya" typeface="Kalinga"/>
        <a:font script="Osma" typeface="Ebrima"/>
        <a:font script="Phag" typeface="Phagspa"/>
        <a:font script="Sinh" typeface="Iskoola Pota"/>
        <a:font script="Sora" typeface="Nirmala UI"/>
        <a:font script="Syrc" typeface="Estrangelo Edessa"/>
        <a:font script="Syre" typeface="Estrangelo Edessa"/>
        <a:font script="Syrj" typeface="Estrangelo Edessa"/>
        <a:font script="Syrn" typeface="Estrangelo Edessa"/>
        <a:font script="Tale" typeface="Microsoft Tai Le"/>
        <a:font script="Talu" typeface="Microsoft New Tai Lue"/>
        <a:font script="Taml" typeface="Latha"/>
        <a:font script="Telu" typeface="Gautami"/>
        <a:font script="Tfng" typeface="Ebrima"/>
        <a:font script="Thaa" typeface="MV Boli"/>
        <a:font script="Thai" typeface="Angsana New"/>
        <a:font script="Tibt" typeface="Microsoft Himalaya"/>
        <a:font script="Uigh" typeface="Microsoft Uighur"/>
        <a:font script="Viet" typeface="Times New Roman"/>
        <a:font script="Yiii" typeface="Microsoft Yi Baiti"/>
      </a:majorFont>
      <a:minorFont>
        <a:latin typeface="맑은 고딕"/>
        <a:ea typeface=""/>
        <a:cs typeface=""/>
        <a:font script="Arab" typeface="Arial"/>
        <a:font script="Armn" typeface="Arial"/>
        <a:font script="Beng" typeface="Vrinda"/>
        <a:font script="Bopo" typeface="Microsoft JhengHei"/>
        <a:font script="Bugi" typeface="Leelawadee UI"/>
        <a:font script="Cans" typeface="Euphemia"/>
        <a:font script="Cher" typeface="Plantagenet Cherokee"/>
        <a:font script="Deva" typeface="Mangal"/>
        <a:font script="Ethi" typeface="Nyala"/>
        <a:font script="Geor" typeface="Sylfaen"/>
        <a:font script="Gujr" typeface="Shruti"/>
        <a:font script="Guru" typeface="Raavi"/>
        <a:font script="Hang" typeface="맑은 고딕"/>
        <a:font script="Hans" typeface="等线"/>
        <a:font script="Hant" typeface="新細明體"/>
        <a:font script="Hebr" typeface="Arial"/>
        <a:font script="Java" typeface="Javanese Text"/>
        <a:font script="Jpan" typeface="游ゴシック"/>
        <a:font script="Khmr" typeface="DaunPenh"/>
        <a:font script="Knda" typeface="Tunga"/>
        <a:font script="Laoo" typeface="DokChampa"/>
        <a:font script="Lisu" typeface="Segoe UI"/>
        <a:font script="Mlym" typeface="Kartika"/>
        <a:font script="Mong" typeface="Mongolian Baiti"/>
        <a:font script="Mymr" typeface="Myanmar Text"/>
        <a:font script="Nkoo" typeface="Ebrima"/>
        <a:font script="Olck" typeface="Nirmala UI"/>
        <a:font script="Orya" typeface="Kalinga"/>
        <a:font script="Osma" typeface="Ebrima"/>
        <a:font script="Phag" typeface="Phagspa"/>
        <a:font script="Sinh" typeface="Iskoola Pota"/>
        <a:font script="Sora" typeface="Nirmala UI"/>
        <a:font script="Syrc" typeface="Estrangelo Edessa"/>
        <a:font script="Syre" typeface="Estrangelo Edessa"/>
        <a:font script="Syrj" typeface="Estrangelo Edessa"/>
        <a:font script="Syrn" typeface="Estrangelo Edessa"/>
        <a:font script="Tale" typeface="Microsoft Tai Le"/>
        <a:font script="Talu" typeface="Microsoft New Tai Lue"/>
        <a:font script="Taml" typeface="Latha"/>
        <a:font script="Telu" typeface="Gautami"/>
        <a:font script="Tfng" typeface="Ebrima"/>
        <a:font script="Thaa" typeface="MV Boli"/>
        <a:font script="Thai" typeface="Cordia New"/>
        <a:font script="Tibt" typeface="Microsoft Himalaya"/>
        <a:font script="Uigh" typeface="Microsoft Uighur"/>
        <a:font script="Viet" typeface="Arial"/>
        <a:font script="Yiii" typeface="Microsoft Yi Baiti"/>
      </a:minorFont>
    </a:fontScheme>
    <a:fmtScheme name="">
      <a:fillStyleLst>
        <a:solidFill>
          <a:schemeClr val="phClr"/>
        </a:solidFill>
        <a:gradFill rotWithShape="1">
          <a:gsLst>
            <a:gs pos="0">
              <a:schemeClr val="phClr">
                <a:lumMod val="110000"/>
                <a:tint val="67000"/>
                <a:satMod val="105000"/>
              </a:schemeClr>
            </a:gs>
            <a:gs pos="50000">
              <a:schemeClr val="phClr">
                <a:lumMod val="105000"/>
                <a:tint val="73000"/>
                <a:satMod val="103000"/>
              </a:schemeClr>
            </a:gs>
            <a:gs pos="100000">
              <a:schemeClr val="phClr">
                <a:lumMod val="105000"/>
                <a:tint val="81000"/>
                <a:satMod val="109000"/>
              </a:schemeClr>
            </a:gs>
          </a:gsLst>
          <a:lin ang="5400000" scaled="1"/>
        </a:gradFill>
        <a:gradFill rotWithShape="1">
          <a:gsLst>
            <a:gs pos="0">
              <a:schemeClr val="phClr">
                <a:lumMod val="102000"/>
                <a:tint val="94000"/>
                <a:satMod val="103000"/>
              </a:schemeClr>
            </a:gs>
            <a:gs pos="50000">
              <a:schemeClr val="phClr">
                <a:lumMod val="100000"/>
                <a:shade val="100000"/>
                <a:satMod val="110000"/>
              </a:schemeClr>
            </a:gs>
            <a:gs pos="100000">
              <a:schemeClr val="phClr">
                <a:lumMod val="99000"/>
                <a:shade val="78000"/>
                <a:satMod val="120000"/>
              </a:schemeClr>
            </a:gs>
          </a:gsLst>
          <a:lin ang="5400000" scaled="1"/>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xmlns:a="http://schemas.openxmlformats.org/drawingml/2006/main">
          <a:effectLst/>
        </a:effectStyle>
        <a:effectStyle xmlns:a="http://schemas.openxmlformats.org/drawingml/2006/main">
          <a:effectLst/>
        </a:effectStyle>
        <a:effectStyle xmlns:a="http://schemas.openxmlformats.org/drawingml/2006/main">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lumMod val="102000"/>
                <a:tint val="93000"/>
                <a:shade val="98000"/>
                <a:satMod val="150000"/>
              </a:schemeClr>
            </a:gs>
            <a:gs pos="50000">
              <a:schemeClr val="phClr">
                <a:lumMod val="103000"/>
                <a:tint val="98000"/>
                <a:shade val="90000"/>
                <a:satMod val="130000"/>
              </a:schemeClr>
            </a:gs>
            <a:gs pos="100000">
              <a:schemeClr val="phClr">
                <a:shade val="63000"/>
                <a:satMod val="120000"/>
              </a:schemeClr>
            </a:gs>
          </a:gsLst>
          <a:lin ang="5400000" scaled="1"/>
        </a:gradFill>
      </a:bgFillStyleLst>
    </a:fmtScheme>
  </a:themeElements>
</a:theme>
</file>

<file path=ppt/theme/theme2.xml><?xml version="1.0" encoding="utf-8"?>
<a:theme xmlns:a="http://schemas.openxmlformats.org/drawingml/2006/main" name="">
  <a:themeElements>
    <a:clrScheme na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
      <a:majorFont>
        <a:latin typeface="맑은 고딕"/>
        <a:ea typeface=""/>
        <a:cs typeface=""/>
        <a:font script="Arab" typeface="Times New Roman"/>
        <a:font script="Armn" typeface="Arial"/>
        <a:font script="Beng" typeface="Vrinda"/>
        <a:font script="Bopo" typeface="Microsoft JhengHei"/>
        <a:font script="Bugi" typeface="Leelawadee UI"/>
        <a:font script="Cans" typeface="Euphemia"/>
        <a:font script="Cher" typeface="Plantagenet Cherokee"/>
        <a:font script="Deva" typeface="Mangal"/>
        <a:font script="Ethi" typeface="Nyala"/>
        <a:font script="Geor" typeface="Sylfaen"/>
        <a:font script="Gujr" typeface="Shruti"/>
        <a:font script="Guru" typeface="Raavi"/>
        <a:font script="Hang" typeface="맑은 고딕"/>
        <a:font script="Hans" typeface="等线 Light"/>
        <a:font script="Hant" typeface="新細明體"/>
        <a:font script="Hebr" typeface="Times New Roman"/>
        <a:font script="Java" typeface="Javanese Text"/>
        <a:font script="Jpan" typeface="游ゴシック Light"/>
        <a:font script="Khmr" typeface="MoolBoran"/>
        <a:font script="Knda" typeface="Tunga"/>
        <a:font script="Laoo" typeface="DokChampa"/>
        <a:font script="Lisu" typeface="Segoe UI"/>
        <a:font script="Mlym" typeface="Kartika"/>
        <a:font script="Mong" typeface="Mongolian Baiti"/>
        <a:font script="Mymr" typeface="Myanmar Text"/>
        <a:font script="Nkoo" typeface="Ebrima"/>
        <a:font script="Olck" typeface="Nirmala UI"/>
        <a:font script="Orya" typeface="Kalinga"/>
        <a:font script="Osma" typeface="Ebrima"/>
        <a:font script="Phag" typeface="Phagspa"/>
        <a:font script="Sinh" typeface="Iskoola Pota"/>
        <a:font script="Sora" typeface="Nirmala UI"/>
        <a:font script="Syrc" typeface="Estrangelo Edessa"/>
        <a:font script="Syre" typeface="Estrangelo Edessa"/>
        <a:font script="Syrj" typeface="Estrangelo Edessa"/>
        <a:font script="Syrn" typeface="Estrangelo Edessa"/>
        <a:font script="Tale" typeface="Microsoft Tai Le"/>
        <a:font script="Talu" typeface="Microsoft New Tai Lue"/>
        <a:font script="Taml" typeface="Latha"/>
        <a:font script="Telu" typeface="Gautami"/>
        <a:font script="Tfng" typeface="Ebrima"/>
        <a:font script="Thaa" typeface="MV Boli"/>
        <a:font script="Thai" typeface="Angsana New"/>
        <a:font script="Tibt" typeface="Microsoft Himalaya"/>
        <a:font script="Uigh" typeface="Microsoft Uighur"/>
        <a:font script="Viet" typeface="Times New Roman"/>
        <a:font script="Yiii" typeface="Microsoft Yi Baiti"/>
      </a:majorFont>
      <a:minorFont>
        <a:latin typeface="맑은 고딕"/>
        <a:ea typeface=""/>
        <a:cs typeface=""/>
        <a:font script="Arab" typeface="Arial"/>
        <a:font script="Armn" typeface="Arial"/>
        <a:font script="Beng" typeface="Vrinda"/>
        <a:font script="Bopo" typeface="Microsoft JhengHei"/>
        <a:font script="Bugi" typeface="Leelawadee UI"/>
        <a:font script="Cans" typeface="Euphemia"/>
        <a:font script="Cher" typeface="Plantagenet Cherokee"/>
        <a:font script="Deva" typeface="Mangal"/>
        <a:font script="Ethi" typeface="Nyala"/>
        <a:font script="Geor" typeface="Sylfaen"/>
        <a:font script="Gujr" typeface="Shruti"/>
        <a:font script="Guru" typeface="Raavi"/>
        <a:font script="Hang" typeface="맑은 고딕"/>
        <a:font script="Hans" typeface="等线"/>
        <a:font script="Hant" typeface="新細明體"/>
        <a:font script="Hebr" typeface="Arial"/>
        <a:font script="Java" typeface="Javanese Text"/>
        <a:font script="Jpan" typeface="游ゴシック"/>
        <a:font script="Khmr" typeface="DaunPenh"/>
        <a:font script="Knda" typeface="Tunga"/>
        <a:font script="Laoo" typeface="DokChampa"/>
        <a:font script="Lisu" typeface="Segoe UI"/>
        <a:font script="Mlym" typeface="Kartika"/>
        <a:font script="Mong" typeface="Mongolian Baiti"/>
        <a:font script="Mymr" typeface="Myanmar Text"/>
        <a:font script="Nkoo" typeface="Ebrima"/>
        <a:font script="Olck" typeface="Nirmala UI"/>
        <a:font script="Orya" typeface="Kalinga"/>
        <a:font script="Osma" typeface="Ebrima"/>
        <a:font script="Phag" typeface="Phagspa"/>
        <a:font script="Sinh" typeface="Iskoola Pota"/>
        <a:font script="Sora" typeface="Nirmala UI"/>
        <a:font script="Syrc" typeface="Estrangelo Edessa"/>
        <a:font script="Syre" typeface="Estrangelo Edessa"/>
        <a:font script="Syrj" typeface="Estrangelo Edessa"/>
        <a:font script="Syrn" typeface="Estrangelo Edessa"/>
        <a:font script="Tale" typeface="Microsoft Tai Le"/>
        <a:font script="Talu" typeface="Microsoft New Tai Lue"/>
        <a:font script="Taml" typeface="Latha"/>
        <a:font script="Telu" typeface="Gautami"/>
        <a:font script="Tfng" typeface="Ebrima"/>
        <a:font script="Thaa" typeface="MV Boli"/>
        <a:font script="Thai" typeface="Cordia New"/>
        <a:font script="Tibt" typeface="Microsoft Himalaya"/>
        <a:font script="Uigh" typeface="Microsoft Uighur"/>
        <a:font script="Viet" typeface="Arial"/>
        <a:font script="Yiii" typeface="Microsoft Yi Baiti"/>
      </a:minorFont>
    </a:fontScheme>
    <a:fmtScheme name="">
      <a:fillStyleLst>
        <a:solidFill>
          <a:schemeClr val="phClr"/>
        </a:solidFill>
        <a:gradFill rotWithShape="1">
          <a:gsLst>
            <a:gs pos="0">
              <a:schemeClr val="phClr">
                <a:lumMod val="110000"/>
                <a:tint val="67000"/>
                <a:satMod val="105000"/>
              </a:schemeClr>
            </a:gs>
            <a:gs pos="50000">
              <a:schemeClr val="phClr">
                <a:lumMod val="105000"/>
                <a:tint val="73000"/>
                <a:satMod val="103000"/>
              </a:schemeClr>
            </a:gs>
            <a:gs pos="100000">
              <a:schemeClr val="phClr">
                <a:lumMod val="105000"/>
                <a:tint val="81000"/>
                <a:satMod val="109000"/>
              </a:schemeClr>
            </a:gs>
          </a:gsLst>
          <a:lin ang="5400000" scaled="1"/>
        </a:gradFill>
        <a:gradFill rotWithShape="1">
          <a:gsLst>
            <a:gs pos="0">
              <a:schemeClr val="phClr">
                <a:lumMod val="102000"/>
                <a:tint val="94000"/>
                <a:satMod val="103000"/>
              </a:schemeClr>
            </a:gs>
            <a:gs pos="50000">
              <a:schemeClr val="phClr">
                <a:lumMod val="100000"/>
                <a:shade val="100000"/>
                <a:satMod val="110000"/>
              </a:schemeClr>
            </a:gs>
            <a:gs pos="100000">
              <a:schemeClr val="phClr">
                <a:lumMod val="99000"/>
                <a:shade val="78000"/>
                <a:satMod val="120000"/>
              </a:schemeClr>
            </a:gs>
          </a:gsLst>
          <a:lin ang="5400000" scaled="1"/>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xmlns:a="http://schemas.openxmlformats.org/drawingml/2006/main">
          <a:effectLst/>
        </a:effectStyle>
        <a:effectStyle xmlns:a="http://schemas.openxmlformats.org/drawingml/2006/main">
          <a:effectLst/>
        </a:effectStyle>
        <a:effectStyle xmlns:a="http://schemas.openxmlformats.org/drawingml/2006/main">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lumMod val="102000"/>
                <a:tint val="93000"/>
                <a:shade val="98000"/>
                <a:satMod val="150000"/>
              </a:schemeClr>
            </a:gs>
            <a:gs pos="50000">
              <a:schemeClr val="phClr">
                <a:lumMod val="103000"/>
                <a:tint val="98000"/>
                <a:shade val="90000"/>
                <a:satMod val="130000"/>
              </a:schemeClr>
            </a:gs>
            <a:gs pos="100000">
              <a:schemeClr val="phClr">
                <a:shade val="63000"/>
                <a:satMod val="120000"/>
              </a:schemeClr>
            </a:gs>
          </a:gsLst>
          <a:lin ang="5400000" scaled="1"/>
        </a:gradFill>
      </a:bgFillStyleLst>
    </a:fmtScheme>
  </a:themeElements>
</a:theme>
</file>

<file path=ppt/theme/theme3.xml><?xml version="1.0" encoding="utf-8"?>
<a:theme xmlns:a="http://schemas.openxmlformats.org/drawingml/2006/main" name="">
  <a:themeElements>
    <a:clrScheme na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
      <a:majorFont>
        <a:latin typeface="맑은 고딕"/>
        <a:ea typeface=""/>
        <a:cs typeface=""/>
        <a:font script="Arab" typeface="Times New Roman"/>
        <a:font script="Armn" typeface="Arial"/>
        <a:font script="Beng" typeface="Vrinda"/>
        <a:font script="Bopo" typeface="Microsoft JhengHei"/>
        <a:font script="Bugi" typeface="Leelawadee UI"/>
        <a:font script="Cans" typeface="Euphemia"/>
        <a:font script="Cher" typeface="Plantagenet Cherokee"/>
        <a:font script="Deva" typeface="Mangal"/>
        <a:font script="Ethi" typeface="Nyala"/>
        <a:font script="Geor" typeface="Sylfaen"/>
        <a:font script="Gujr" typeface="Shruti"/>
        <a:font script="Guru" typeface="Raavi"/>
        <a:font script="Hang" typeface="맑은 고딕"/>
        <a:font script="Hans" typeface="等线 Light"/>
        <a:font script="Hant" typeface="新細明體"/>
        <a:font script="Hebr" typeface="Times New Roman"/>
        <a:font script="Java" typeface="Javanese Text"/>
        <a:font script="Jpan" typeface="游ゴシック Light"/>
        <a:font script="Khmr" typeface="MoolBoran"/>
        <a:font script="Knda" typeface="Tunga"/>
        <a:font script="Laoo" typeface="DokChampa"/>
        <a:font script="Lisu" typeface="Segoe UI"/>
        <a:font script="Mlym" typeface="Kartika"/>
        <a:font script="Mong" typeface="Mongolian Baiti"/>
        <a:font script="Mymr" typeface="Myanmar Text"/>
        <a:font script="Nkoo" typeface="Ebrima"/>
        <a:font script="Olck" typeface="Nirmala UI"/>
        <a:font script="Orya" typeface="Kalinga"/>
        <a:font script="Osma" typeface="Ebrima"/>
        <a:font script="Phag" typeface="Phagspa"/>
        <a:font script="Sinh" typeface="Iskoola Pota"/>
        <a:font script="Sora" typeface="Nirmala UI"/>
        <a:font script="Syrc" typeface="Estrangelo Edessa"/>
        <a:font script="Syre" typeface="Estrangelo Edessa"/>
        <a:font script="Syrj" typeface="Estrangelo Edessa"/>
        <a:font script="Syrn" typeface="Estrangelo Edessa"/>
        <a:font script="Tale" typeface="Microsoft Tai Le"/>
        <a:font script="Talu" typeface="Microsoft New Tai Lue"/>
        <a:font script="Taml" typeface="Latha"/>
        <a:font script="Telu" typeface="Gautami"/>
        <a:font script="Tfng" typeface="Ebrima"/>
        <a:font script="Thaa" typeface="MV Boli"/>
        <a:font script="Thai" typeface="Angsana New"/>
        <a:font script="Tibt" typeface="Microsoft Himalaya"/>
        <a:font script="Uigh" typeface="Microsoft Uighur"/>
        <a:font script="Viet" typeface="Times New Roman"/>
        <a:font script="Yiii" typeface="Microsoft Yi Baiti"/>
      </a:majorFont>
      <a:minorFont>
        <a:latin typeface="맑은 고딕"/>
        <a:ea typeface=""/>
        <a:cs typeface=""/>
        <a:font script="Arab" typeface="Arial"/>
        <a:font script="Armn" typeface="Arial"/>
        <a:font script="Beng" typeface="Vrinda"/>
        <a:font script="Bopo" typeface="Microsoft JhengHei"/>
        <a:font script="Bugi" typeface="Leelawadee UI"/>
        <a:font script="Cans" typeface="Euphemia"/>
        <a:font script="Cher" typeface="Plantagenet Cherokee"/>
        <a:font script="Deva" typeface="Mangal"/>
        <a:font script="Ethi" typeface="Nyala"/>
        <a:font script="Geor" typeface="Sylfaen"/>
        <a:font script="Gujr" typeface="Shruti"/>
        <a:font script="Guru" typeface="Raavi"/>
        <a:font script="Hang" typeface="맑은 고딕"/>
        <a:font script="Hans" typeface="等线"/>
        <a:font script="Hant" typeface="新細明體"/>
        <a:font script="Hebr" typeface="Arial"/>
        <a:font script="Java" typeface="Javanese Text"/>
        <a:font script="Jpan" typeface="游ゴシック"/>
        <a:font script="Khmr" typeface="DaunPenh"/>
        <a:font script="Knda" typeface="Tunga"/>
        <a:font script="Laoo" typeface="DokChampa"/>
        <a:font script="Lisu" typeface="Segoe UI"/>
        <a:font script="Mlym" typeface="Kartika"/>
        <a:font script="Mong" typeface="Mongolian Baiti"/>
        <a:font script="Mymr" typeface="Myanmar Text"/>
        <a:font script="Nkoo" typeface="Ebrima"/>
        <a:font script="Olck" typeface="Nirmala UI"/>
        <a:font script="Orya" typeface="Kalinga"/>
        <a:font script="Osma" typeface="Ebrima"/>
        <a:font script="Phag" typeface="Phagspa"/>
        <a:font script="Sinh" typeface="Iskoola Pota"/>
        <a:font script="Sora" typeface="Nirmala UI"/>
        <a:font script="Syrc" typeface="Estrangelo Edessa"/>
        <a:font script="Syre" typeface="Estrangelo Edessa"/>
        <a:font script="Syrj" typeface="Estrangelo Edessa"/>
        <a:font script="Syrn" typeface="Estrangelo Edessa"/>
        <a:font script="Tale" typeface="Microsoft Tai Le"/>
        <a:font script="Talu" typeface="Microsoft New Tai Lue"/>
        <a:font script="Taml" typeface="Latha"/>
        <a:font script="Telu" typeface="Gautami"/>
        <a:font script="Tfng" typeface="Ebrima"/>
        <a:font script="Thaa" typeface="MV Boli"/>
        <a:font script="Thai" typeface="Cordia New"/>
        <a:font script="Tibt" typeface="Microsoft Himalaya"/>
        <a:font script="Uigh" typeface="Microsoft Uighur"/>
        <a:font script="Viet" typeface="Arial"/>
        <a:font script="Yiii" typeface="Microsoft Yi Baiti"/>
      </a:minorFont>
    </a:fontScheme>
    <a:fmtScheme name="">
      <a:fillStyleLst>
        <a:solidFill>
          <a:schemeClr val="phClr"/>
        </a:solidFill>
        <a:gradFill rotWithShape="1">
          <a:gsLst>
            <a:gs pos="0">
              <a:schemeClr val="phClr">
                <a:lumMod val="110000"/>
                <a:tint val="67000"/>
                <a:satMod val="105000"/>
              </a:schemeClr>
            </a:gs>
            <a:gs pos="50000">
              <a:schemeClr val="phClr">
                <a:lumMod val="105000"/>
                <a:tint val="73000"/>
                <a:satMod val="103000"/>
              </a:schemeClr>
            </a:gs>
            <a:gs pos="100000">
              <a:schemeClr val="phClr">
                <a:lumMod val="105000"/>
                <a:tint val="81000"/>
                <a:satMod val="109000"/>
              </a:schemeClr>
            </a:gs>
          </a:gsLst>
          <a:lin ang="5400000" scaled="1"/>
        </a:gradFill>
        <a:gradFill rotWithShape="1">
          <a:gsLst>
            <a:gs pos="0">
              <a:schemeClr val="phClr">
                <a:lumMod val="102000"/>
                <a:tint val="94000"/>
                <a:satMod val="103000"/>
              </a:schemeClr>
            </a:gs>
            <a:gs pos="50000">
              <a:schemeClr val="phClr">
                <a:lumMod val="100000"/>
                <a:shade val="100000"/>
                <a:satMod val="110000"/>
              </a:schemeClr>
            </a:gs>
            <a:gs pos="100000">
              <a:schemeClr val="phClr">
                <a:lumMod val="99000"/>
                <a:shade val="78000"/>
                <a:satMod val="120000"/>
              </a:schemeClr>
            </a:gs>
          </a:gsLst>
          <a:lin ang="5400000" scaled="1"/>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xmlns:a="http://schemas.openxmlformats.org/drawingml/2006/main">
          <a:effectLst/>
        </a:effectStyle>
        <a:effectStyle xmlns:a="http://schemas.openxmlformats.org/drawingml/2006/main">
          <a:effectLst/>
        </a:effectStyle>
        <a:effectStyle xmlns:a="http://schemas.openxmlformats.org/drawingml/2006/main">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lumMod val="102000"/>
                <a:tint val="93000"/>
                <a:shade val="98000"/>
                <a:satMod val="150000"/>
              </a:schemeClr>
            </a:gs>
            <a:gs pos="50000">
              <a:schemeClr val="phClr">
                <a:lumMod val="103000"/>
                <a:tint val="98000"/>
                <a:shade val="90000"/>
                <a:satMod val="130000"/>
              </a:schemeClr>
            </a:gs>
            <a:gs pos="100000">
              <a:schemeClr val="phClr">
                <a:shade val="63000"/>
                <a:satMod val="120000"/>
              </a:schemeClr>
            </a:gs>
          </a:gsLst>
          <a:lin ang="5400000" scaled="1"/>
        </a:gradFill>
      </a:bgFillStyleLst>
    </a:fmtScheme>
  </a:themeElements>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25</Slides>
  <Notes>0</Notes>
  <HiddenSlides>0</HiddenSlides>
  <MMClips>0</MMClips>
  <ScaleCrop>false</ScaleCrop>
  <HeadingPairs>
    <vt:vector size="4" baseType="variant">
      <vt:variant>
        <vt:lpstr>테마</vt:lpstr>
      </vt:variant>
      <vt:variant>
        <vt:i4>1</vt:i4>
      </vt:variant>
      <vt:variant>
        <vt:lpstr>슬라이드 제목</vt:lpstr>
      </vt:variant>
      <vt:variant>
        <vt:i4>1</vt:i4>
      </vt:variant>
    </vt:vector>
  </HeadingPairs>
  <TitlesOfParts>
    <vt:vector size="2" baseType="lpstr">
      <vt:lpstr>Office 테마</vt:lpstr>
      <vt:lpstr>슬라이드 1</vt:lpstr>
    </vt:vector>
  </TitlesOfParts>
  <Company>사이냅소프트</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Owner</dc:creator>
  <cp:lastModifiedBy>kbjoong7(kbjoong7)</cp:lastModifiedBy>
  <dcterms:modified xsi:type="dcterms:W3CDTF">2021-10-08T01:42:50Z</dcterms:modified>
</cp:coreProperties>
</file>